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40"/>
  </p:notesMasterIdLst>
  <p:sldIdLst>
    <p:sldId id="256" r:id="rId2"/>
    <p:sldId id="395"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 id="324" r:id="rId70"/>
    <p:sldId id="325" r:id="rId71"/>
    <p:sldId id="326" r:id="rId72"/>
    <p:sldId id="327" r:id="rId73"/>
    <p:sldId id="328" r:id="rId74"/>
    <p:sldId id="329" r:id="rId75"/>
    <p:sldId id="330" r:id="rId76"/>
    <p:sldId id="331" r:id="rId77"/>
    <p:sldId id="332" r:id="rId78"/>
    <p:sldId id="333" r:id="rId79"/>
    <p:sldId id="334" r:id="rId80"/>
    <p:sldId id="335" r:id="rId81"/>
    <p:sldId id="336" r:id="rId82"/>
    <p:sldId id="337" r:id="rId83"/>
    <p:sldId id="338" r:id="rId84"/>
    <p:sldId id="339" r:id="rId85"/>
    <p:sldId id="340" r:id="rId86"/>
    <p:sldId id="341" r:id="rId87"/>
    <p:sldId id="342" r:id="rId88"/>
    <p:sldId id="343" r:id="rId89"/>
    <p:sldId id="344" r:id="rId90"/>
    <p:sldId id="345" r:id="rId91"/>
    <p:sldId id="346" r:id="rId92"/>
    <p:sldId id="347" r:id="rId93"/>
    <p:sldId id="348" r:id="rId94"/>
    <p:sldId id="349" r:id="rId95"/>
    <p:sldId id="350" r:id="rId96"/>
    <p:sldId id="351" r:id="rId97"/>
    <p:sldId id="352" r:id="rId98"/>
    <p:sldId id="353" r:id="rId99"/>
    <p:sldId id="354" r:id="rId100"/>
    <p:sldId id="355" r:id="rId101"/>
    <p:sldId id="356" r:id="rId102"/>
    <p:sldId id="357" r:id="rId103"/>
    <p:sldId id="358" r:id="rId104"/>
    <p:sldId id="359" r:id="rId105"/>
    <p:sldId id="360" r:id="rId106"/>
    <p:sldId id="361" r:id="rId107"/>
    <p:sldId id="362" r:id="rId108"/>
    <p:sldId id="363" r:id="rId109"/>
    <p:sldId id="364" r:id="rId110"/>
    <p:sldId id="365" r:id="rId111"/>
    <p:sldId id="366" r:id="rId112"/>
    <p:sldId id="367" r:id="rId113"/>
    <p:sldId id="368" r:id="rId114"/>
    <p:sldId id="369" r:id="rId115"/>
    <p:sldId id="370" r:id="rId116"/>
    <p:sldId id="371" r:id="rId117"/>
    <p:sldId id="372" r:id="rId118"/>
    <p:sldId id="373" r:id="rId119"/>
    <p:sldId id="374" r:id="rId120"/>
    <p:sldId id="375" r:id="rId121"/>
    <p:sldId id="376" r:id="rId122"/>
    <p:sldId id="377" r:id="rId123"/>
    <p:sldId id="378" r:id="rId124"/>
    <p:sldId id="379" r:id="rId125"/>
    <p:sldId id="380" r:id="rId126"/>
    <p:sldId id="381" r:id="rId127"/>
    <p:sldId id="382" r:id="rId128"/>
    <p:sldId id="383" r:id="rId129"/>
    <p:sldId id="384" r:id="rId130"/>
    <p:sldId id="385" r:id="rId131"/>
    <p:sldId id="386" r:id="rId132"/>
    <p:sldId id="387" r:id="rId133"/>
    <p:sldId id="388" r:id="rId134"/>
    <p:sldId id="389" r:id="rId135"/>
    <p:sldId id="390" r:id="rId136"/>
    <p:sldId id="391" r:id="rId137"/>
    <p:sldId id="392" r:id="rId138"/>
    <p:sldId id="393" r:id="rId139"/>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200" b="0" i="0" u="none" strike="noStrike" cap="all" spc="0" normalizeH="0" baseline="0">
        <a:ln>
          <a:noFill/>
        </a:ln>
        <a:solidFill>
          <a:srgbClr val="A56D49"/>
        </a:solidFill>
        <a:effectLst/>
        <a:uFillTx/>
        <a:latin typeface="+mn-lt"/>
        <a:ea typeface="+mn-ea"/>
        <a:cs typeface="+mn-cs"/>
        <a:sym typeface="Arial"/>
      </a:defRPr>
    </a:lvl1pPr>
    <a:lvl2pPr marL="0" marR="0" indent="0" algn="ctr" defTabSz="584200" rtl="0" fontAlgn="auto" latinLnBrk="0" hangingPunct="0">
      <a:lnSpc>
        <a:spcPct val="100000"/>
      </a:lnSpc>
      <a:spcBef>
        <a:spcPts val="0"/>
      </a:spcBef>
      <a:spcAft>
        <a:spcPts val="0"/>
      </a:spcAft>
      <a:buClrTx/>
      <a:buSzTx/>
      <a:buFontTx/>
      <a:buNone/>
      <a:tabLst/>
      <a:defRPr kumimoji="0" sz="3200" b="0" i="0" u="none" strike="noStrike" cap="all" spc="0" normalizeH="0" baseline="0">
        <a:ln>
          <a:noFill/>
        </a:ln>
        <a:solidFill>
          <a:srgbClr val="A56D49"/>
        </a:solidFill>
        <a:effectLst/>
        <a:uFillTx/>
        <a:latin typeface="+mn-lt"/>
        <a:ea typeface="+mn-ea"/>
        <a:cs typeface="+mn-cs"/>
        <a:sym typeface="Arial"/>
      </a:defRPr>
    </a:lvl2pPr>
    <a:lvl3pPr marL="0" marR="0" indent="0" algn="ctr" defTabSz="584200" rtl="0" fontAlgn="auto" latinLnBrk="0" hangingPunct="0">
      <a:lnSpc>
        <a:spcPct val="100000"/>
      </a:lnSpc>
      <a:spcBef>
        <a:spcPts val="0"/>
      </a:spcBef>
      <a:spcAft>
        <a:spcPts val="0"/>
      </a:spcAft>
      <a:buClrTx/>
      <a:buSzTx/>
      <a:buFontTx/>
      <a:buNone/>
      <a:tabLst/>
      <a:defRPr kumimoji="0" sz="3200" b="0" i="0" u="none" strike="noStrike" cap="all" spc="0" normalizeH="0" baseline="0">
        <a:ln>
          <a:noFill/>
        </a:ln>
        <a:solidFill>
          <a:srgbClr val="A56D49"/>
        </a:solidFill>
        <a:effectLst/>
        <a:uFillTx/>
        <a:latin typeface="+mn-lt"/>
        <a:ea typeface="+mn-ea"/>
        <a:cs typeface="+mn-cs"/>
        <a:sym typeface="Arial"/>
      </a:defRPr>
    </a:lvl3pPr>
    <a:lvl4pPr marL="0" marR="0" indent="0" algn="ctr" defTabSz="584200" rtl="0" fontAlgn="auto" latinLnBrk="0" hangingPunct="0">
      <a:lnSpc>
        <a:spcPct val="100000"/>
      </a:lnSpc>
      <a:spcBef>
        <a:spcPts val="0"/>
      </a:spcBef>
      <a:spcAft>
        <a:spcPts val="0"/>
      </a:spcAft>
      <a:buClrTx/>
      <a:buSzTx/>
      <a:buFontTx/>
      <a:buNone/>
      <a:tabLst/>
      <a:defRPr kumimoji="0" sz="3200" b="0" i="0" u="none" strike="noStrike" cap="all" spc="0" normalizeH="0" baseline="0">
        <a:ln>
          <a:noFill/>
        </a:ln>
        <a:solidFill>
          <a:srgbClr val="A56D49"/>
        </a:solidFill>
        <a:effectLst/>
        <a:uFillTx/>
        <a:latin typeface="+mn-lt"/>
        <a:ea typeface="+mn-ea"/>
        <a:cs typeface="+mn-cs"/>
        <a:sym typeface="Arial"/>
      </a:defRPr>
    </a:lvl4pPr>
    <a:lvl5pPr marL="0" marR="0" indent="0" algn="ctr" defTabSz="584200" rtl="0" fontAlgn="auto" latinLnBrk="0" hangingPunct="0">
      <a:lnSpc>
        <a:spcPct val="100000"/>
      </a:lnSpc>
      <a:spcBef>
        <a:spcPts val="0"/>
      </a:spcBef>
      <a:spcAft>
        <a:spcPts val="0"/>
      </a:spcAft>
      <a:buClrTx/>
      <a:buSzTx/>
      <a:buFontTx/>
      <a:buNone/>
      <a:tabLst/>
      <a:defRPr kumimoji="0" sz="3200" b="0" i="0" u="none" strike="noStrike" cap="all" spc="0" normalizeH="0" baseline="0">
        <a:ln>
          <a:noFill/>
        </a:ln>
        <a:solidFill>
          <a:srgbClr val="A56D49"/>
        </a:solidFill>
        <a:effectLst/>
        <a:uFillTx/>
        <a:latin typeface="+mn-lt"/>
        <a:ea typeface="+mn-ea"/>
        <a:cs typeface="+mn-cs"/>
        <a:sym typeface="Arial"/>
      </a:defRPr>
    </a:lvl5pPr>
    <a:lvl6pPr marL="0" marR="0" indent="0" algn="ctr" defTabSz="584200" rtl="0" fontAlgn="auto" latinLnBrk="0" hangingPunct="0">
      <a:lnSpc>
        <a:spcPct val="100000"/>
      </a:lnSpc>
      <a:spcBef>
        <a:spcPts val="0"/>
      </a:spcBef>
      <a:spcAft>
        <a:spcPts val="0"/>
      </a:spcAft>
      <a:buClrTx/>
      <a:buSzTx/>
      <a:buFontTx/>
      <a:buNone/>
      <a:tabLst/>
      <a:defRPr kumimoji="0" sz="3200" b="0" i="0" u="none" strike="noStrike" cap="all" spc="0" normalizeH="0" baseline="0">
        <a:ln>
          <a:noFill/>
        </a:ln>
        <a:solidFill>
          <a:srgbClr val="A56D49"/>
        </a:solidFill>
        <a:effectLst/>
        <a:uFillTx/>
        <a:latin typeface="+mn-lt"/>
        <a:ea typeface="+mn-ea"/>
        <a:cs typeface="+mn-cs"/>
        <a:sym typeface="Arial"/>
      </a:defRPr>
    </a:lvl6pPr>
    <a:lvl7pPr marL="0" marR="0" indent="0" algn="ctr" defTabSz="584200" rtl="0" fontAlgn="auto" latinLnBrk="0" hangingPunct="0">
      <a:lnSpc>
        <a:spcPct val="100000"/>
      </a:lnSpc>
      <a:spcBef>
        <a:spcPts val="0"/>
      </a:spcBef>
      <a:spcAft>
        <a:spcPts val="0"/>
      </a:spcAft>
      <a:buClrTx/>
      <a:buSzTx/>
      <a:buFontTx/>
      <a:buNone/>
      <a:tabLst/>
      <a:defRPr kumimoji="0" sz="3200" b="0" i="0" u="none" strike="noStrike" cap="all" spc="0" normalizeH="0" baseline="0">
        <a:ln>
          <a:noFill/>
        </a:ln>
        <a:solidFill>
          <a:srgbClr val="A56D49"/>
        </a:solidFill>
        <a:effectLst/>
        <a:uFillTx/>
        <a:latin typeface="+mn-lt"/>
        <a:ea typeface="+mn-ea"/>
        <a:cs typeface="+mn-cs"/>
        <a:sym typeface="Arial"/>
      </a:defRPr>
    </a:lvl7pPr>
    <a:lvl8pPr marL="0" marR="0" indent="0" algn="ctr" defTabSz="584200" rtl="0" fontAlgn="auto" latinLnBrk="0" hangingPunct="0">
      <a:lnSpc>
        <a:spcPct val="100000"/>
      </a:lnSpc>
      <a:spcBef>
        <a:spcPts val="0"/>
      </a:spcBef>
      <a:spcAft>
        <a:spcPts val="0"/>
      </a:spcAft>
      <a:buClrTx/>
      <a:buSzTx/>
      <a:buFontTx/>
      <a:buNone/>
      <a:tabLst/>
      <a:defRPr kumimoji="0" sz="3200" b="0" i="0" u="none" strike="noStrike" cap="all" spc="0" normalizeH="0" baseline="0">
        <a:ln>
          <a:noFill/>
        </a:ln>
        <a:solidFill>
          <a:srgbClr val="A56D49"/>
        </a:solidFill>
        <a:effectLst/>
        <a:uFillTx/>
        <a:latin typeface="+mn-lt"/>
        <a:ea typeface="+mn-ea"/>
        <a:cs typeface="+mn-cs"/>
        <a:sym typeface="Arial"/>
      </a:defRPr>
    </a:lvl8pPr>
    <a:lvl9pPr marL="0" marR="0" indent="0" algn="ctr" defTabSz="584200" rtl="0" fontAlgn="auto" latinLnBrk="0" hangingPunct="0">
      <a:lnSpc>
        <a:spcPct val="100000"/>
      </a:lnSpc>
      <a:spcBef>
        <a:spcPts val="0"/>
      </a:spcBef>
      <a:spcAft>
        <a:spcPts val="0"/>
      </a:spcAft>
      <a:buClrTx/>
      <a:buSzTx/>
      <a:buFontTx/>
      <a:buNone/>
      <a:tabLst/>
      <a:defRPr kumimoji="0" sz="3200" b="0" i="0" u="none" strike="noStrike" cap="all" spc="0" normalizeH="0" baseline="0">
        <a:ln>
          <a:noFill/>
        </a:ln>
        <a:solidFill>
          <a:srgbClr val="A56D49"/>
        </a:solidFill>
        <a:effectLst/>
        <a:uFillTx/>
        <a:latin typeface="+mn-lt"/>
        <a:ea typeface="+mn-ea"/>
        <a:cs typeface="+mn-cs"/>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A56D49"/>
        </a:fontRef>
        <a:srgbClr val="A56D49"/>
      </a:tcTxStyle>
      <a:tcStyle>
        <a:tcBdr>
          <a:left>
            <a:ln w="12700" cap="flat">
              <a:solidFill>
                <a:srgbClr val="5C89A5"/>
              </a:solidFill>
              <a:prstDash val="solid"/>
              <a:round/>
            </a:ln>
          </a:left>
          <a:right>
            <a:ln w="12700" cap="flat">
              <a:solidFill>
                <a:srgbClr val="5C89A5"/>
              </a:solidFill>
              <a:prstDash val="solid"/>
              <a:round/>
            </a:ln>
          </a:right>
          <a:top>
            <a:ln w="12700" cap="flat">
              <a:solidFill>
                <a:srgbClr val="5C89A5"/>
              </a:solidFill>
              <a:prstDash val="solid"/>
              <a:round/>
            </a:ln>
          </a:top>
          <a:bottom>
            <a:ln w="12700" cap="flat">
              <a:solidFill>
                <a:srgbClr val="5C89A5"/>
              </a:solidFill>
              <a:prstDash val="solid"/>
              <a:round/>
            </a:ln>
          </a:bottom>
          <a:insideH>
            <a:ln w="12700" cap="flat">
              <a:solidFill>
                <a:srgbClr val="5C89A5"/>
              </a:solidFill>
              <a:prstDash val="solid"/>
              <a:round/>
            </a:ln>
          </a:insideH>
          <a:insideV>
            <a:ln w="12700" cap="flat">
              <a:solidFill>
                <a:srgbClr val="5C89A5"/>
              </a:solidFill>
              <a:prstDash val="solid"/>
              <a:round/>
            </a:ln>
          </a:insideV>
        </a:tcBdr>
        <a:fill>
          <a:solidFill>
            <a:srgbClr val="D0D4DD"/>
          </a:solidFill>
        </a:fill>
      </a:tcStyle>
    </a:wholeTbl>
    <a:band2H>
      <a:tcTxStyle/>
      <a:tcStyle>
        <a:tcBdr/>
        <a:fill>
          <a:solidFill>
            <a:srgbClr val="E9EBEF"/>
          </a:solidFill>
        </a:fill>
      </a:tcStyle>
    </a:band2H>
    <a:firstCol>
      <a:tcTxStyle b="on" i="off">
        <a:fontRef idx="minor">
          <a:srgbClr val="5C89A5"/>
        </a:fontRef>
        <a:srgbClr val="5C89A5"/>
      </a:tcTxStyle>
      <a:tcStyle>
        <a:tcBdr>
          <a:left>
            <a:ln w="12700" cap="flat">
              <a:solidFill>
                <a:srgbClr val="5C89A5"/>
              </a:solidFill>
              <a:prstDash val="solid"/>
              <a:round/>
            </a:ln>
          </a:left>
          <a:right>
            <a:ln w="12700" cap="flat">
              <a:solidFill>
                <a:srgbClr val="5C89A5"/>
              </a:solidFill>
              <a:prstDash val="solid"/>
              <a:round/>
            </a:ln>
          </a:right>
          <a:top>
            <a:ln w="12700" cap="flat">
              <a:solidFill>
                <a:srgbClr val="5C89A5"/>
              </a:solidFill>
              <a:prstDash val="solid"/>
              <a:round/>
            </a:ln>
          </a:top>
          <a:bottom>
            <a:ln w="12700" cap="flat">
              <a:solidFill>
                <a:srgbClr val="5C89A5"/>
              </a:solidFill>
              <a:prstDash val="solid"/>
              <a:round/>
            </a:ln>
          </a:bottom>
          <a:insideH>
            <a:ln w="12700" cap="flat">
              <a:solidFill>
                <a:srgbClr val="5C89A5"/>
              </a:solidFill>
              <a:prstDash val="solid"/>
              <a:round/>
            </a:ln>
          </a:insideH>
          <a:insideV>
            <a:ln w="12700" cap="flat">
              <a:solidFill>
                <a:srgbClr val="5C89A5"/>
              </a:solidFill>
              <a:prstDash val="solid"/>
              <a:round/>
            </a:ln>
          </a:insideV>
        </a:tcBdr>
        <a:fill>
          <a:solidFill>
            <a:schemeClr val="accent1"/>
          </a:solidFill>
        </a:fill>
      </a:tcStyle>
    </a:firstCol>
    <a:lastRow>
      <a:tcTxStyle b="on" i="off">
        <a:fontRef idx="minor">
          <a:srgbClr val="5C89A5"/>
        </a:fontRef>
        <a:srgbClr val="5C89A5"/>
      </a:tcTxStyle>
      <a:tcStyle>
        <a:tcBdr>
          <a:left>
            <a:ln w="12700" cap="flat">
              <a:solidFill>
                <a:srgbClr val="5C89A5"/>
              </a:solidFill>
              <a:prstDash val="solid"/>
              <a:round/>
            </a:ln>
          </a:left>
          <a:right>
            <a:ln w="12700" cap="flat">
              <a:solidFill>
                <a:srgbClr val="5C89A5"/>
              </a:solidFill>
              <a:prstDash val="solid"/>
              <a:round/>
            </a:ln>
          </a:right>
          <a:top>
            <a:ln w="38100" cap="flat">
              <a:solidFill>
                <a:srgbClr val="5C89A5"/>
              </a:solidFill>
              <a:prstDash val="solid"/>
              <a:round/>
            </a:ln>
          </a:top>
          <a:bottom>
            <a:ln w="12700" cap="flat">
              <a:solidFill>
                <a:srgbClr val="5C89A5"/>
              </a:solidFill>
              <a:prstDash val="solid"/>
              <a:round/>
            </a:ln>
          </a:bottom>
          <a:insideH>
            <a:ln w="12700" cap="flat">
              <a:solidFill>
                <a:srgbClr val="5C89A5"/>
              </a:solidFill>
              <a:prstDash val="solid"/>
              <a:round/>
            </a:ln>
          </a:insideH>
          <a:insideV>
            <a:ln w="12700" cap="flat">
              <a:solidFill>
                <a:srgbClr val="5C89A5"/>
              </a:solidFill>
              <a:prstDash val="solid"/>
              <a:round/>
            </a:ln>
          </a:insideV>
        </a:tcBdr>
        <a:fill>
          <a:solidFill>
            <a:schemeClr val="accent1"/>
          </a:solidFill>
        </a:fill>
      </a:tcStyle>
    </a:lastRow>
    <a:firstRow>
      <a:tcTxStyle b="on" i="off">
        <a:fontRef idx="minor">
          <a:srgbClr val="5C89A5"/>
        </a:fontRef>
        <a:srgbClr val="5C89A5"/>
      </a:tcTxStyle>
      <a:tcStyle>
        <a:tcBdr>
          <a:left>
            <a:ln w="12700" cap="flat">
              <a:solidFill>
                <a:srgbClr val="5C89A5"/>
              </a:solidFill>
              <a:prstDash val="solid"/>
              <a:round/>
            </a:ln>
          </a:left>
          <a:right>
            <a:ln w="12700" cap="flat">
              <a:solidFill>
                <a:srgbClr val="5C89A5"/>
              </a:solidFill>
              <a:prstDash val="solid"/>
              <a:round/>
            </a:ln>
          </a:right>
          <a:top>
            <a:ln w="12700" cap="flat">
              <a:solidFill>
                <a:srgbClr val="5C89A5"/>
              </a:solidFill>
              <a:prstDash val="solid"/>
              <a:round/>
            </a:ln>
          </a:top>
          <a:bottom>
            <a:ln w="38100" cap="flat">
              <a:solidFill>
                <a:srgbClr val="5C89A5"/>
              </a:solidFill>
              <a:prstDash val="solid"/>
              <a:round/>
            </a:ln>
          </a:bottom>
          <a:insideH>
            <a:ln w="12700" cap="flat">
              <a:solidFill>
                <a:srgbClr val="5C89A5"/>
              </a:solidFill>
              <a:prstDash val="solid"/>
              <a:round/>
            </a:ln>
          </a:insideH>
          <a:insideV>
            <a:ln w="12700" cap="flat">
              <a:solidFill>
                <a:srgbClr val="5C89A5"/>
              </a:solidFill>
              <a:prstDash val="solid"/>
              <a:round/>
            </a:ln>
          </a:insideV>
        </a:tcBdr>
        <a:fill>
          <a:solidFill>
            <a:schemeClr val="accent1"/>
          </a:solidFill>
        </a:fill>
      </a:tcStyle>
    </a:firstRow>
  </a:tblStyle>
  <a:tblStyle styleId="{C7B018BB-80A7-4F77-B60F-C8B233D01FF8}" styleName="">
    <a:tblBg/>
    <a:wholeTbl>
      <a:tcTxStyle b="off" i="off">
        <a:fontRef idx="minor">
          <a:srgbClr val="A56D49"/>
        </a:fontRef>
        <a:srgbClr val="A56D49"/>
      </a:tcTxStyle>
      <a:tcStyle>
        <a:tcBdr>
          <a:left>
            <a:ln w="12700" cap="flat">
              <a:solidFill>
                <a:srgbClr val="5C89A5"/>
              </a:solidFill>
              <a:prstDash val="solid"/>
              <a:round/>
            </a:ln>
          </a:left>
          <a:right>
            <a:ln w="12700" cap="flat">
              <a:solidFill>
                <a:srgbClr val="5C89A5"/>
              </a:solidFill>
              <a:prstDash val="solid"/>
              <a:round/>
            </a:ln>
          </a:right>
          <a:top>
            <a:ln w="12700" cap="flat">
              <a:solidFill>
                <a:srgbClr val="5C89A5"/>
              </a:solidFill>
              <a:prstDash val="solid"/>
              <a:round/>
            </a:ln>
          </a:top>
          <a:bottom>
            <a:ln w="12700" cap="flat">
              <a:solidFill>
                <a:srgbClr val="5C89A5"/>
              </a:solidFill>
              <a:prstDash val="solid"/>
              <a:round/>
            </a:ln>
          </a:bottom>
          <a:insideH>
            <a:ln w="12700" cap="flat">
              <a:solidFill>
                <a:srgbClr val="5C89A5"/>
              </a:solidFill>
              <a:prstDash val="solid"/>
              <a:round/>
            </a:ln>
          </a:insideH>
          <a:insideV>
            <a:ln w="12700" cap="flat">
              <a:solidFill>
                <a:srgbClr val="5C89A5"/>
              </a:solidFill>
              <a:prstDash val="solid"/>
              <a:round/>
            </a:ln>
          </a:insideV>
        </a:tcBdr>
        <a:fill>
          <a:solidFill>
            <a:srgbClr val="E6DBCB"/>
          </a:solidFill>
        </a:fill>
      </a:tcStyle>
    </a:wholeTbl>
    <a:band2H>
      <a:tcTxStyle/>
      <a:tcStyle>
        <a:tcBdr/>
        <a:fill>
          <a:solidFill>
            <a:srgbClr val="F3EEE7"/>
          </a:solidFill>
        </a:fill>
      </a:tcStyle>
    </a:band2H>
    <a:firstCol>
      <a:tcTxStyle b="on" i="off">
        <a:fontRef idx="minor">
          <a:srgbClr val="5C89A5"/>
        </a:fontRef>
        <a:srgbClr val="5C89A5"/>
      </a:tcTxStyle>
      <a:tcStyle>
        <a:tcBdr>
          <a:left>
            <a:ln w="12700" cap="flat">
              <a:solidFill>
                <a:srgbClr val="5C89A5"/>
              </a:solidFill>
              <a:prstDash val="solid"/>
              <a:round/>
            </a:ln>
          </a:left>
          <a:right>
            <a:ln w="12700" cap="flat">
              <a:solidFill>
                <a:srgbClr val="5C89A5"/>
              </a:solidFill>
              <a:prstDash val="solid"/>
              <a:round/>
            </a:ln>
          </a:right>
          <a:top>
            <a:ln w="12700" cap="flat">
              <a:solidFill>
                <a:srgbClr val="5C89A5"/>
              </a:solidFill>
              <a:prstDash val="solid"/>
              <a:round/>
            </a:ln>
          </a:top>
          <a:bottom>
            <a:ln w="12700" cap="flat">
              <a:solidFill>
                <a:srgbClr val="5C89A5"/>
              </a:solidFill>
              <a:prstDash val="solid"/>
              <a:round/>
            </a:ln>
          </a:bottom>
          <a:insideH>
            <a:ln w="12700" cap="flat">
              <a:solidFill>
                <a:srgbClr val="5C89A5"/>
              </a:solidFill>
              <a:prstDash val="solid"/>
              <a:round/>
            </a:ln>
          </a:insideH>
          <a:insideV>
            <a:ln w="12700" cap="flat">
              <a:solidFill>
                <a:srgbClr val="5C89A5"/>
              </a:solidFill>
              <a:prstDash val="solid"/>
              <a:round/>
            </a:ln>
          </a:insideV>
        </a:tcBdr>
        <a:fill>
          <a:solidFill>
            <a:schemeClr val="accent3"/>
          </a:solidFill>
        </a:fill>
      </a:tcStyle>
    </a:firstCol>
    <a:lastRow>
      <a:tcTxStyle b="on" i="off">
        <a:fontRef idx="minor">
          <a:srgbClr val="5C89A5"/>
        </a:fontRef>
        <a:srgbClr val="5C89A5"/>
      </a:tcTxStyle>
      <a:tcStyle>
        <a:tcBdr>
          <a:left>
            <a:ln w="12700" cap="flat">
              <a:solidFill>
                <a:srgbClr val="5C89A5"/>
              </a:solidFill>
              <a:prstDash val="solid"/>
              <a:round/>
            </a:ln>
          </a:left>
          <a:right>
            <a:ln w="12700" cap="flat">
              <a:solidFill>
                <a:srgbClr val="5C89A5"/>
              </a:solidFill>
              <a:prstDash val="solid"/>
              <a:round/>
            </a:ln>
          </a:right>
          <a:top>
            <a:ln w="38100" cap="flat">
              <a:solidFill>
                <a:srgbClr val="5C89A5"/>
              </a:solidFill>
              <a:prstDash val="solid"/>
              <a:round/>
            </a:ln>
          </a:top>
          <a:bottom>
            <a:ln w="12700" cap="flat">
              <a:solidFill>
                <a:srgbClr val="5C89A5"/>
              </a:solidFill>
              <a:prstDash val="solid"/>
              <a:round/>
            </a:ln>
          </a:bottom>
          <a:insideH>
            <a:ln w="12700" cap="flat">
              <a:solidFill>
                <a:srgbClr val="5C89A5"/>
              </a:solidFill>
              <a:prstDash val="solid"/>
              <a:round/>
            </a:ln>
          </a:insideH>
          <a:insideV>
            <a:ln w="12700" cap="flat">
              <a:solidFill>
                <a:srgbClr val="5C89A5"/>
              </a:solidFill>
              <a:prstDash val="solid"/>
              <a:round/>
            </a:ln>
          </a:insideV>
        </a:tcBdr>
        <a:fill>
          <a:solidFill>
            <a:schemeClr val="accent3"/>
          </a:solidFill>
        </a:fill>
      </a:tcStyle>
    </a:lastRow>
    <a:firstRow>
      <a:tcTxStyle b="on" i="off">
        <a:fontRef idx="minor">
          <a:srgbClr val="5C89A5"/>
        </a:fontRef>
        <a:srgbClr val="5C89A5"/>
      </a:tcTxStyle>
      <a:tcStyle>
        <a:tcBdr>
          <a:left>
            <a:ln w="12700" cap="flat">
              <a:solidFill>
                <a:srgbClr val="5C89A5"/>
              </a:solidFill>
              <a:prstDash val="solid"/>
              <a:round/>
            </a:ln>
          </a:left>
          <a:right>
            <a:ln w="12700" cap="flat">
              <a:solidFill>
                <a:srgbClr val="5C89A5"/>
              </a:solidFill>
              <a:prstDash val="solid"/>
              <a:round/>
            </a:ln>
          </a:right>
          <a:top>
            <a:ln w="12700" cap="flat">
              <a:solidFill>
                <a:srgbClr val="5C89A5"/>
              </a:solidFill>
              <a:prstDash val="solid"/>
              <a:round/>
            </a:ln>
          </a:top>
          <a:bottom>
            <a:ln w="38100" cap="flat">
              <a:solidFill>
                <a:srgbClr val="5C89A5"/>
              </a:solidFill>
              <a:prstDash val="solid"/>
              <a:round/>
            </a:ln>
          </a:bottom>
          <a:insideH>
            <a:ln w="12700" cap="flat">
              <a:solidFill>
                <a:srgbClr val="5C89A5"/>
              </a:solidFill>
              <a:prstDash val="solid"/>
              <a:round/>
            </a:ln>
          </a:insideH>
          <a:insideV>
            <a:ln w="12700" cap="flat">
              <a:solidFill>
                <a:srgbClr val="5C89A5"/>
              </a:solidFill>
              <a:prstDash val="solid"/>
              <a:round/>
            </a:ln>
          </a:insideV>
        </a:tcBdr>
        <a:fill>
          <a:solidFill>
            <a:schemeClr val="accent3"/>
          </a:solidFill>
        </a:fill>
      </a:tcStyle>
    </a:firstRow>
  </a:tblStyle>
  <a:tblStyle styleId="{EEE7283C-3CF3-47DC-8721-378D4A62B228}" styleName="">
    <a:tblBg/>
    <a:wholeTbl>
      <a:tcTxStyle b="off" i="off">
        <a:fontRef idx="minor">
          <a:srgbClr val="A56D49"/>
        </a:fontRef>
        <a:srgbClr val="A56D49"/>
      </a:tcTxStyle>
      <a:tcStyle>
        <a:tcBdr>
          <a:left>
            <a:ln w="12700" cap="flat">
              <a:solidFill>
                <a:srgbClr val="5C89A5"/>
              </a:solidFill>
              <a:prstDash val="solid"/>
              <a:round/>
            </a:ln>
          </a:left>
          <a:right>
            <a:ln w="12700" cap="flat">
              <a:solidFill>
                <a:srgbClr val="5C89A5"/>
              </a:solidFill>
              <a:prstDash val="solid"/>
              <a:round/>
            </a:ln>
          </a:right>
          <a:top>
            <a:ln w="12700" cap="flat">
              <a:solidFill>
                <a:srgbClr val="5C89A5"/>
              </a:solidFill>
              <a:prstDash val="solid"/>
              <a:round/>
            </a:ln>
          </a:top>
          <a:bottom>
            <a:ln w="12700" cap="flat">
              <a:solidFill>
                <a:srgbClr val="5C89A5"/>
              </a:solidFill>
              <a:prstDash val="solid"/>
              <a:round/>
            </a:ln>
          </a:bottom>
          <a:insideH>
            <a:ln w="12700" cap="flat">
              <a:solidFill>
                <a:srgbClr val="5C89A5"/>
              </a:solidFill>
              <a:prstDash val="solid"/>
              <a:round/>
            </a:ln>
          </a:insideH>
          <a:insideV>
            <a:ln w="12700" cap="flat">
              <a:solidFill>
                <a:srgbClr val="5C89A5"/>
              </a:solidFill>
              <a:prstDash val="solid"/>
              <a:round/>
            </a:ln>
          </a:insideV>
        </a:tcBdr>
        <a:fill>
          <a:solidFill>
            <a:srgbClr val="D0CDD4"/>
          </a:solidFill>
        </a:fill>
      </a:tcStyle>
    </a:wholeTbl>
    <a:band2H>
      <a:tcTxStyle/>
      <a:tcStyle>
        <a:tcBdr/>
        <a:fill>
          <a:solidFill>
            <a:srgbClr val="E9E8EB"/>
          </a:solidFill>
        </a:fill>
      </a:tcStyle>
    </a:band2H>
    <a:firstCol>
      <a:tcTxStyle b="on" i="off">
        <a:fontRef idx="minor">
          <a:srgbClr val="5C89A5"/>
        </a:fontRef>
        <a:srgbClr val="5C89A5"/>
      </a:tcTxStyle>
      <a:tcStyle>
        <a:tcBdr>
          <a:left>
            <a:ln w="12700" cap="flat">
              <a:solidFill>
                <a:srgbClr val="5C89A5"/>
              </a:solidFill>
              <a:prstDash val="solid"/>
              <a:round/>
            </a:ln>
          </a:left>
          <a:right>
            <a:ln w="12700" cap="flat">
              <a:solidFill>
                <a:srgbClr val="5C89A5"/>
              </a:solidFill>
              <a:prstDash val="solid"/>
              <a:round/>
            </a:ln>
          </a:right>
          <a:top>
            <a:ln w="12700" cap="flat">
              <a:solidFill>
                <a:srgbClr val="5C89A5"/>
              </a:solidFill>
              <a:prstDash val="solid"/>
              <a:round/>
            </a:ln>
          </a:top>
          <a:bottom>
            <a:ln w="12700" cap="flat">
              <a:solidFill>
                <a:srgbClr val="5C89A5"/>
              </a:solidFill>
              <a:prstDash val="solid"/>
              <a:round/>
            </a:ln>
          </a:bottom>
          <a:insideH>
            <a:ln w="12700" cap="flat">
              <a:solidFill>
                <a:srgbClr val="5C89A5"/>
              </a:solidFill>
              <a:prstDash val="solid"/>
              <a:round/>
            </a:ln>
          </a:insideH>
          <a:insideV>
            <a:ln w="12700" cap="flat">
              <a:solidFill>
                <a:srgbClr val="5C89A5"/>
              </a:solidFill>
              <a:prstDash val="solid"/>
              <a:round/>
            </a:ln>
          </a:insideV>
        </a:tcBdr>
        <a:fill>
          <a:solidFill>
            <a:schemeClr val="accent6"/>
          </a:solidFill>
        </a:fill>
      </a:tcStyle>
    </a:firstCol>
    <a:lastRow>
      <a:tcTxStyle b="on" i="off">
        <a:fontRef idx="minor">
          <a:srgbClr val="5C89A5"/>
        </a:fontRef>
        <a:srgbClr val="5C89A5"/>
      </a:tcTxStyle>
      <a:tcStyle>
        <a:tcBdr>
          <a:left>
            <a:ln w="12700" cap="flat">
              <a:solidFill>
                <a:srgbClr val="5C89A5"/>
              </a:solidFill>
              <a:prstDash val="solid"/>
              <a:round/>
            </a:ln>
          </a:left>
          <a:right>
            <a:ln w="12700" cap="flat">
              <a:solidFill>
                <a:srgbClr val="5C89A5"/>
              </a:solidFill>
              <a:prstDash val="solid"/>
              <a:round/>
            </a:ln>
          </a:right>
          <a:top>
            <a:ln w="38100" cap="flat">
              <a:solidFill>
                <a:srgbClr val="5C89A5"/>
              </a:solidFill>
              <a:prstDash val="solid"/>
              <a:round/>
            </a:ln>
          </a:top>
          <a:bottom>
            <a:ln w="12700" cap="flat">
              <a:solidFill>
                <a:srgbClr val="5C89A5"/>
              </a:solidFill>
              <a:prstDash val="solid"/>
              <a:round/>
            </a:ln>
          </a:bottom>
          <a:insideH>
            <a:ln w="12700" cap="flat">
              <a:solidFill>
                <a:srgbClr val="5C89A5"/>
              </a:solidFill>
              <a:prstDash val="solid"/>
              <a:round/>
            </a:ln>
          </a:insideH>
          <a:insideV>
            <a:ln w="12700" cap="flat">
              <a:solidFill>
                <a:srgbClr val="5C89A5"/>
              </a:solidFill>
              <a:prstDash val="solid"/>
              <a:round/>
            </a:ln>
          </a:insideV>
        </a:tcBdr>
        <a:fill>
          <a:solidFill>
            <a:schemeClr val="accent6"/>
          </a:solidFill>
        </a:fill>
      </a:tcStyle>
    </a:lastRow>
    <a:firstRow>
      <a:tcTxStyle b="on" i="off">
        <a:fontRef idx="minor">
          <a:srgbClr val="5C89A5"/>
        </a:fontRef>
        <a:srgbClr val="5C89A5"/>
      </a:tcTxStyle>
      <a:tcStyle>
        <a:tcBdr>
          <a:left>
            <a:ln w="12700" cap="flat">
              <a:solidFill>
                <a:srgbClr val="5C89A5"/>
              </a:solidFill>
              <a:prstDash val="solid"/>
              <a:round/>
            </a:ln>
          </a:left>
          <a:right>
            <a:ln w="12700" cap="flat">
              <a:solidFill>
                <a:srgbClr val="5C89A5"/>
              </a:solidFill>
              <a:prstDash val="solid"/>
              <a:round/>
            </a:ln>
          </a:right>
          <a:top>
            <a:ln w="12700" cap="flat">
              <a:solidFill>
                <a:srgbClr val="5C89A5"/>
              </a:solidFill>
              <a:prstDash val="solid"/>
              <a:round/>
            </a:ln>
          </a:top>
          <a:bottom>
            <a:ln w="38100" cap="flat">
              <a:solidFill>
                <a:srgbClr val="5C89A5"/>
              </a:solidFill>
              <a:prstDash val="solid"/>
              <a:round/>
            </a:ln>
          </a:bottom>
          <a:insideH>
            <a:ln w="12700" cap="flat">
              <a:solidFill>
                <a:srgbClr val="5C89A5"/>
              </a:solidFill>
              <a:prstDash val="solid"/>
              <a:round/>
            </a:ln>
          </a:insideH>
          <a:insideV>
            <a:ln w="12700" cap="flat">
              <a:solidFill>
                <a:srgbClr val="5C89A5"/>
              </a:solidFill>
              <a:prstDash val="solid"/>
              <a:round/>
            </a:ln>
          </a:insideV>
        </a:tcBdr>
        <a:fill>
          <a:solidFill>
            <a:schemeClr val="accent6"/>
          </a:solidFill>
        </a:fill>
      </a:tcStyle>
    </a:firstRow>
  </a:tblStyle>
  <a:tblStyle styleId="{CF821DB8-F4EB-4A41-A1BA-3FCAFE7338EE}" styleName="">
    <a:tblBg/>
    <a:wholeTbl>
      <a:tcTxStyle b="off" i="off">
        <a:fontRef idx="minor">
          <a:srgbClr val="A56D49"/>
        </a:fontRef>
        <a:srgbClr val="A56D49"/>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0EAE8"/>
          </a:solidFill>
        </a:fill>
      </a:tcStyle>
    </a:wholeTbl>
    <a:band2H>
      <a:tcTxStyle/>
      <a:tcStyle>
        <a:tcBdr/>
        <a:fill>
          <a:solidFill>
            <a:srgbClr val="5C89A5"/>
          </a:solidFill>
        </a:fill>
      </a:tcStyle>
    </a:band2H>
    <a:firstCol>
      <a:tcTxStyle b="on" i="off">
        <a:fontRef idx="minor">
          <a:srgbClr val="5C89A5"/>
        </a:fontRef>
        <a:srgbClr val="5C89A5"/>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inor">
          <a:srgbClr val="A56D49"/>
        </a:fontRef>
        <a:srgbClr val="A56D49"/>
      </a:tcTxStyle>
      <a:tcStyle>
        <a:tcBdr>
          <a:left>
            <a:ln w="12700" cap="flat">
              <a:noFill/>
              <a:miter lim="400000"/>
            </a:ln>
          </a:left>
          <a:right>
            <a:ln w="12700" cap="flat">
              <a:noFill/>
              <a:miter lim="400000"/>
            </a:ln>
          </a:right>
          <a:top>
            <a:ln w="50800" cap="flat">
              <a:solidFill>
                <a:srgbClr val="A56D49"/>
              </a:solidFill>
              <a:prstDash val="solid"/>
              <a:round/>
            </a:ln>
          </a:top>
          <a:bottom>
            <a:ln w="25400" cap="flat">
              <a:solidFill>
                <a:srgbClr val="A56D49"/>
              </a:solidFill>
              <a:prstDash val="solid"/>
              <a:round/>
            </a:ln>
          </a:bottom>
          <a:insideH>
            <a:ln w="12700" cap="flat">
              <a:noFill/>
              <a:miter lim="400000"/>
            </a:ln>
          </a:insideH>
          <a:insideV>
            <a:ln w="12700" cap="flat">
              <a:noFill/>
              <a:miter lim="400000"/>
            </a:ln>
          </a:insideV>
        </a:tcBdr>
        <a:fill>
          <a:solidFill>
            <a:srgbClr val="5C89A5"/>
          </a:solidFill>
        </a:fill>
      </a:tcStyle>
    </a:lastRow>
    <a:firstRow>
      <a:tcTxStyle b="on" i="off">
        <a:fontRef idx="minor">
          <a:srgbClr val="5C89A5"/>
        </a:fontRef>
        <a:srgbClr val="5C89A5"/>
      </a:tcTxStyle>
      <a:tcStyle>
        <a:tcBdr>
          <a:left>
            <a:ln w="12700" cap="flat">
              <a:noFill/>
              <a:miter lim="400000"/>
            </a:ln>
          </a:left>
          <a:right>
            <a:ln w="12700" cap="flat">
              <a:noFill/>
              <a:miter lim="400000"/>
            </a:ln>
          </a:right>
          <a:top>
            <a:ln w="25400" cap="flat">
              <a:solidFill>
                <a:srgbClr val="A56D49"/>
              </a:solidFill>
              <a:prstDash val="solid"/>
              <a:round/>
            </a:ln>
          </a:top>
          <a:bottom>
            <a:ln w="25400" cap="flat">
              <a:solidFill>
                <a:srgbClr val="A56D49"/>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inor">
          <a:srgbClr val="A56D49"/>
        </a:fontRef>
        <a:srgbClr val="A56D49"/>
      </a:tcTxStyle>
      <a:tcStyle>
        <a:tcBdr>
          <a:left>
            <a:ln w="12700" cap="flat">
              <a:solidFill>
                <a:srgbClr val="5C89A5"/>
              </a:solidFill>
              <a:prstDash val="solid"/>
              <a:round/>
            </a:ln>
          </a:left>
          <a:right>
            <a:ln w="12700" cap="flat">
              <a:solidFill>
                <a:srgbClr val="5C89A5"/>
              </a:solidFill>
              <a:prstDash val="solid"/>
              <a:round/>
            </a:ln>
          </a:right>
          <a:top>
            <a:ln w="12700" cap="flat">
              <a:solidFill>
                <a:srgbClr val="5C89A5"/>
              </a:solidFill>
              <a:prstDash val="solid"/>
              <a:round/>
            </a:ln>
          </a:top>
          <a:bottom>
            <a:ln w="12700" cap="flat">
              <a:solidFill>
                <a:srgbClr val="5C89A5"/>
              </a:solidFill>
              <a:prstDash val="solid"/>
              <a:round/>
            </a:ln>
          </a:bottom>
          <a:insideH>
            <a:ln w="12700" cap="flat">
              <a:solidFill>
                <a:srgbClr val="5C89A5"/>
              </a:solidFill>
              <a:prstDash val="solid"/>
              <a:round/>
            </a:ln>
          </a:insideH>
          <a:insideV>
            <a:ln w="12700" cap="flat">
              <a:solidFill>
                <a:srgbClr val="5C89A5"/>
              </a:solidFill>
              <a:prstDash val="solid"/>
              <a:round/>
            </a:ln>
          </a:insideV>
        </a:tcBdr>
        <a:fill>
          <a:solidFill>
            <a:srgbClr val="E0D3CE"/>
          </a:solidFill>
        </a:fill>
      </a:tcStyle>
    </a:wholeTbl>
    <a:band2H>
      <a:tcTxStyle/>
      <a:tcStyle>
        <a:tcBdr/>
        <a:fill>
          <a:solidFill>
            <a:srgbClr val="F0EAE8"/>
          </a:solidFill>
        </a:fill>
      </a:tcStyle>
    </a:band2H>
    <a:firstCol>
      <a:tcTxStyle b="on" i="off">
        <a:fontRef idx="minor">
          <a:srgbClr val="5C89A5"/>
        </a:fontRef>
        <a:srgbClr val="5C89A5"/>
      </a:tcTxStyle>
      <a:tcStyle>
        <a:tcBdr>
          <a:left>
            <a:ln w="12700" cap="flat">
              <a:solidFill>
                <a:srgbClr val="5C89A5"/>
              </a:solidFill>
              <a:prstDash val="solid"/>
              <a:round/>
            </a:ln>
          </a:left>
          <a:right>
            <a:ln w="12700" cap="flat">
              <a:solidFill>
                <a:srgbClr val="5C89A5"/>
              </a:solidFill>
              <a:prstDash val="solid"/>
              <a:round/>
            </a:ln>
          </a:right>
          <a:top>
            <a:ln w="12700" cap="flat">
              <a:solidFill>
                <a:srgbClr val="5C89A5"/>
              </a:solidFill>
              <a:prstDash val="solid"/>
              <a:round/>
            </a:ln>
          </a:top>
          <a:bottom>
            <a:ln w="12700" cap="flat">
              <a:solidFill>
                <a:srgbClr val="5C89A5"/>
              </a:solidFill>
              <a:prstDash val="solid"/>
              <a:round/>
            </a:ln>
          </a:bottom>
          <a:insideH>
            <a:ln w="12700" cap="flat">
              <a:solidFill>
                <a:srgbClr val="5C89A5"/>
              </a:solidFill>
              <a:prstDash val="solid"/>
              <a:round/>
            </a:ln>
          </a:insideH>
          <a:insideV>
            <a:ln w="12700" cap="flat">
              <a:solidFill>
                <a:srgbClr val="5C89A5"/>
              </a:solidFill>
              <a:prstDash val="solid"/>
              <a:round/>
            </a:ln>
          </a:insideV>
        </a:tcBdr>
        <a:fill>
          <a:solidFill>
            <a:srgbClr val="A56D49"/>
          </a:solidFill>
        </a:fill>
      </a:tcStyle>
    </a:firstCol>
    <a:lastRow>
      <a:tcTxStyle b="on" i="off">
        <a:fontRef idx="minor">
          <a:srgbClr val="5C89A5"/>
        </a:fontRef>
        <a:srgbClr val="5C89A5"/>
      </a:tcTxStyle>
      <a:tcStyle>
        <a:tcBdr>
          <a:left>
            <a:ln w="12700" cap="flat">
              <a:solidFill>
                <a:srgbClr val="5C89A5"/>
              </a:solidFill>
              <a:prstDash val="solid"/>
              <a:round/>
            </a:ln>
          </a:left>
          <a:right>
            <a:ln w="12700" cap="flat">
              <a:solidFill>
                <a:srgbClr val="5C89A5"/>
              </a:solidFill>
              <a:prstDash val="solid"/>
              <a:round/>
            </a:ln>
          </a:right>
          <a:top>
            <a:ln w="38100" cap="flat">
              <a:solidFill>
                <a:srgbClr val="5C89A5"/>
              </a:solidFill>
              <a:prstDash val="solid"/>
              <a:round/>
            </a:ln>
          </a:top>
          <a:bottom>
            <a:ln w="12700" cap="flat">
              <a:solidFill>
                <a:srgbClr val="5C89A5"/>
              </a:solidFill>
              <a:prstDash val="solid"/>
              <a:round/>
            </a:ln>
          </a:bottom>
          <a:insideH>
            <a:ln w="12700" cap="flat">
              <a:solidFill>
                <a:srgbClr val="5C89A5"/>
              </a:solidFill>
              <a:prstDash val="solid"/>
              <a:round/>
            </a:ln>
          </a:insideH>
          <a:insideV>
            <a:ln w="12700" cap="flat">
              <a:solidFill>
                <a:srgbClr val="5C89A5"/>
              </a:solidFill>
              <a:prstDash val="solid"/>
              <a:round/>
            </a:ln>
          </a:insideV>
        </a:tcBdr>
        <a:fill>
          <a:solidFill>
            <a:srgbClr val="A56D49"/>
          </a:solidFill>
        </a:fill>
      </a:tcStyle>
    </a:lastRow>
    <a:firstRow>
      <a:tcTxStyle b="on" i="off">
        <a:fontRef idx="minor">
          <a:srgbClr val="5C89A5"/>
        </a:fontRef>
        <a:srgbClr val="5C89A5"/>
      </a:tcTxStyle>
      <a:tcStyle>
        <a:tcBdr>
          <a:left>
            <a:ln w="12700" cap="flat">
              <a:solidFill>
                <a:srgbClr val="5C89A5"/>
              </a:solidFill>
              <a:prstDash val="solid"/>
              <a:round/>
            </a:ln>
          </a:left>
          <a:right>
            <a:ln w="12700" cap="flat">
              <a:solidFill>
                <a:srgbClr val="5C89A5"/>
              </a:solidFill>
              <a:prstDash val="solid"/>
              <a:round/>
            </a:ln>
          </a:right>
          <a:top>
            <a:ln w="12700" cap="flat">
              <a:solidFill>
                <a:srgbClr val="5C89A5"/>
              </a:solidFill>
              <a:prstDash val="solid"/>
              <a:round/>
            </a:ln>
          </a:top>
          <a:bottom>
            <a:ln w="38100" cap="flat">
              <a:solidFill>
                <a:srgbClr val="5C89A5"/>
              </a:solidFill>
              <a:prstDash val="solid"/>
              <a:round/>
            </a:ln>
          </a:bottom>
          <a:insideH>
            <a:ln w="12700" cap="flat">
              <a:solidFill>
                <a:srgbClr val="5C89A5"/>
              </a:solidFill>
              <a:prstDash val="solid"/>
              <a:round/>
            </a:ln>
          </a:insideH>
          <a:insideV>
            <a:ln w="12700" cap="flat">
              <a:solidFill>
                <a:srgbClr val="5C89A5"/>
              </a:solidFill>
              <a:prstDash val="solid"/>
              <a:round/>
            </a:ln>
          </a:insideV>
        </a:tcBdr>
        <a:fill>
          <a:solidFill>
            <a:srgbClr val="A56D49"/>
          </a:solidFill>
        </a:fill>
      </a:tcStyle>
    </a:firstRow>
  </a:tblStyle>
  <a:tblStyle styleId="{2708684C-4D16-4618-839F-0558EEFCDFE6}" styleName="">
    <a:tblBg/>
    <a:wholeTbl>
      <a:tcTxStyle b="off" i="off">
        <a:fontRef idx="minor">
          <a:srgbClr val="5C89A5"/>
        </a:fontRef>
        <a:srgbClr val="5C89A5"/>
      </a:tcTxStyle>
      <a:tcStyle>
        <a:tcBdr>
          <a:left>
            <a:ln w="12700" cap="flat">
              <a:solidFill>
                <a:srgbClr val="5C89A5"/>
              </a:solidFill>
              <a:prstDash val="solid"/>
              <a:round/>
            </a:ln>
          </a:left>
          <a:right>
            <a:ln w="12700" cap="flat">
              <a:solidFill>
                <a:srgbClr val="5C89A5"/>
              </a:solidFill>
              <a:prstDash val="solid"/>
              <a:round/>
            </a:ln>
          </a:right>
          <a:top>
            <a:ln w="12700" cap="flat">
              <a:solidFill>
                <a:srgbClr val="5C89A5"/>
              </a:solidFill>
              <a:prstDash val="solid"/>
              <a:round/>
            </a:ln>
          </a:top>
          <a:bottom>
            <a:ln w="12700" cap="flat">
              <a:solidFill>
                <a:srgbClr val="5C89A5"/>
              </a:solidFill>
              <a:prstDash val="solid"/>
              <a:round/>
            </a:ln>
          </a:bottom>
          <a:insideH>
            <a:ln w="12700" cap="flat">
              <a:solidFill>
                <a:srgbClr val="5C89A5"/>
              </a:solidFill>
              <a:prstDash val="solid"/>
              <a:round/>
            </a:ln>
          </a:insideH>
          <a:insideV>
            <a:ln w="12700" cap="flat">
              <a:solidFill>
                <a:srgbClr val="5C89A5"/>
              </a:solidFill>
              <a:prstDash val="solid"/>
              <a:round/>
            </a:ln>
          </a:insideV>
        </a:tcBdr>
        <a:fill>
          <a:solidFill>
            <a:srgbClr val="5C89A5">
              <a:alpha val="20000"/>
            </a:srgbClr>
          </a:solidFill>
        </a:fill>
      </a:tcStyle>
    </a:wholeTbl>
    <a:band2H>
      <a:tcTxStyle/>
      <a:tcStyle>
        <a:tcBdr/>
        <a:fill>
          <a:solidFill>
            <a:srgbClr val="FFFFFF"/>
          </a:solidFill>
        </a:fill>
      </a:tcStyle>
    </a:band2H>
    <a:firstCol>
      <a:tcTxStyle b="on" i="off">
        <a:fontRef idx="minor">
          <a:srgbClr val="5C89A5"/>
        </a:fontRef>
        <a:srgbClr val="5C89A5"/>
      </a:tcTxStyle>
      <a:tcStyle>
        <a:tcBdr>
          <a:left>
            <a:ln w="12700" cap="flat">
              <a:solidFill>
                <a:srgbClr val="5C89A5"/>
              </a:solidFill>
              <a:prstDash val="solid"/>
              <a:round/>
            </a:ln>
          </a:left>
          <a:right>
            <a:ln w="12700" cap="flat">
              <a:solidFill>
                <a:srgbClr val="5C89A5"/>
              </a:solidFill>
              <a:prstDash val="solid"/>
              <a:round/>
            </a:ln>
          </a:right>
          <a:top>
            <a:ln w="12700" cap="flat">
              <a:solidFill>
                <a:srgbClr val="5C89A5"/>
              </a:solidFill>
              <a:prstDash val="solid"/>
              <a:round/>
            </a:ln>
          </a:top>
          <a:bottom>
            <a:ln w="12700" cap="flat">
              <a:solidFill>
                <a:srgbClr val="5C89A5"/>
              </a:solidFill>
              <a:prstDash val="solid"/>
              <a:round/>
            </a:ln>
          </a:bottom>
          <a:insideH>
            <a:ln w="12700" cap="flat">
              <a:solidFill>
                <a:srgbClr val="5C89A5"/>
              </a:solidFill>
              <a:prstDash val="solid"/>
              <a:round/>
            </a:ln>
          </a:insideH>
          <a:insideV>
            <a:ln w="12700" cap="flat">
              <a:solidFill>
                <a:srgbClr val="5C89A5"/>
              </a:solidFill>
              <a:prstDash val="solid"/>
              <a:round/>
            </a:ln>
          </a:insideV>
        </a:tcBdr>
        <a:fill>
          <a:solidFill>
            <a:srgbClr val="5C89A5">
              <a:alpha val="20000"/>
            </a:srgbClr>
          </a:solidFill>
        </a:fill>
      </a:tcStyle>
    </a:firstCol>
    <a:lastRow>
      <a:tcTxStyle b="on" i="off">
        <a:fontRef idx="minor">
          <a:srgbClr val="5C89A5"/>
        </a:fontRef>
        <a:srgbClr val="5C89A5"/>
      </a:tcTxStyle>
      <a:tcStyle>
        <a:tcBdr>
          <a:left>
            <a:ln w="12700" cap="flat">
              <a:solidFill>
                <a:srgbClr val="5C89A5"/>
              </a:solidFill>
              <a:prstDash val="solid"/>
              <a:round/>
            </a:ln>
          </a:left>
          <a:right>
            <a:ln w="12700" cap="flat">
              <a:solidFill>
                <a:srgbClr val="5C89A5"/>
              </a:solidFill>
              <a:prstDash val="solid"/>
              <a:round/>
            </a:ln>
          </a:right>
          <a:top>
            <a:ln w="50800" cap="flat">
              <a:solidFill>
                <a:srgbClr val="5C89A5"/>
              </a:solidFill>
              <a:prstDash val="solid"/>
              <a:round/>
            </a:ln>
          </a:top>
          <a:bottom>
            <a:ln w="12700" cap="flat">
              <a:solidFill>
                <a:srgbClr val="5C89A5"/>
              </a:solidFill>
              <a:prstDash val="solid"/>
              <a:round/>
            </a:ln>
          </a:bottom>
          <a:insideH>
            <a:ln w="12700" cap="flat">
              <a:solidFill>
                <a:srgbClr val="5C89A5"/>
              </a:solidFill>
              <a:prstDash val="solid"/>
              <a:round/>
            </a:ln>
          </a:insideH>
          <a:insideV>
            <a:ln w="12700" cap="flat">
              <a:solidFill>
                <a:srgbClr val="5C89A5"/>
              </a:solidFill>
              <a:prstDash val="solid"/>
              <a:round/>
            </a:ln>
          </a:insideV>
        </a:tcBdr>
        <a:fill>
          <a:noFill/>
        </a:fill>
      </a:tcStyle>
    </a:lastRow>
    <a:firstRow>
      <a:tcTxStyle b="on" i="off">
        <a:fontRef idx="minor">
          <a:srgbClr val="5C89A5"/>
        </a:fontRef>
        <a:srgbClr val="5C89A5"/>
      </a:tcTxStyle>
      <a:tcStyle>
        <a:tcBdr>
          <a:left>
            <a:ln w="12700" cap="flat">
              <a:solidFill>
                <a:srgbClr val="5C89A5"/>
              </a:solidFill>
              <a:prstDash val="solid"/>
              <a:round/>
            </a:ln>
          </a:left>
          <a:right>
            <a:ln w="12700" cap="flat">
              <a:solidFill>
                <a:srgbClr val="5C89A5"/>
              </a:solidFill>
              <a:prstDash val="solid"/>
              <a:round/>
            </a:ln>
          </a:right>
          <a:top>
            <a:ln w="12700" cap="flat">
              <a:solidFill>
                <a:srgbClr val="5C89A5"/>
              </a:solidFill>
              <a:prstDash val="solid"/>
              <a:round/>
            </a:ln>
          </a:top>
          <a:bottom>
            <a:ln w="25400" cap="flat">
              <a:solidFill>
                <a:srgbClr val="5C89A5"/>
              </a:solidFill>
              <a:prstDash val="solid"/>
              <a:round/>
            </a:ln>
          </a:bottom>
          <a:insideH>
            <a:ln w="12700" cap="flat">
              <a:solidFill>
                <a:srgbClr val="5C89A5"/>
              </a:solidFill>
              <a:prstDash val="solid"/>
              <a:round/>
            </a:ln>
          </a:insideH>
          <a:insideV>
            <a:ln w="12700" cap="flat">
              <a:solidFill>
                <a:srgbClr val="5C89A5"/>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8" d="100"/>
          <a:sy n="68" d="100"/>
        </p:scale>
        <p:origin x="744" y="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tableStyles" Target="tableStyles.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viewProps" Target="viewProps.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6" Type="http://schemas.openxmlformats.org/officeDocument/2006/relationships/slide" Target="slides/slide1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49" name="Shape 349"/>
          <p:cNvSpPr>
            <a:spLocks noGrp="1" noRot="1" noChangeAspect="1"/>
          </p:cNvSpPr>
          <p:nvPr>
            <p:ph type="sldImg"/>
          </p:nvPr>
        </p:nvSpPr>
        <p:spPr>
          <a:xfrm>
            <a:off x="1143000" y="685800"/>
            <a:ext cx="4572000" cy="3429000"/>
          </a:xfrm>
          <a:prstGeom prst="rect">
            <a:avLst/>
          </a:prstGeom>
        </p:spPr>
        <p:txBody>
          <a:bodyPr/>
          <a:lstStyle/>
          <a:p>
            <a:endParaRPr/>
          </a:p>
        </p:txBody>
      </p:sp>
      <p:sp>
        <p:nvSpPr>
          <p:cNvPr id="350" name="Shape 350"/>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584200" latinLnBrk="0">
      <a:defRPr sz="2200">
        <a:latin typeface="+mn-lt"/>
        <a:ea typeface="+mn-ea"/>
        <a:cs typeface="+mn-cs"/>
        <a:sym typeface="Arial"/>
      </a:defRPr>
    </a:lvl1pPr>
    <a:lvl2pPr indent="228600" defTabSz="584200" latinLnBrk="0">
      <a:defRPr sz="2200">
        <a:latin typeface="+mn-lt"/>
        <a:ea typeface="+mn-ea"/>
        <a:cs typeface="+mn-cs"/>
        <a:sym typeface="Arial"/>
      </a:defRPr>
    </a:lvl2pPr>
    <a:lvl3pPr indent="457200" defTabSz="584200" latinLnBrk="0">
      <a:defRPr sz="2200">
        <a:latin typeface="+mn-lt"/>
        <a:ea typeface="+mn-ea"/>
        <a:cs typeface="+mn-cs"/>
        <a:sym typeface="Arial"/>
      </a:defRPr>
    </a:lvl3pPr>
    <a:lvl4pPr indent="685800" defTabSz="584200" latinLnBrk="0">
      <a:defRPr sz="2200">
        <a:latin typeface="+mn-lt"/>
        <a:ea typeface="+mn-ea"/>
        <a:cs typeface="+mn-cs"/>
        <a:sym typeface="Arial"/>
      </a:defRPr>
    </a:lvl4pPr>
    <a:lvl5pPr indent="914400" defTabSz="584200" latinLnBrk="0">
      <a:defRPr sz="2200">
        <a:latin typeface="+mn-lt"/>
        <a:ea typeface="+mn-ea"/>
        <a:cs typeface="+mn-cs"/>
        <a:sym typeface="Arial"/>
      </a:defRPr>
    </a:lvl5pPr>
    <a:lvl6pPr indent="1143000" defTabSz="584200" latinLnBrk="0">
      <a:defRPr sz="2200">
        <a:latin typeface="+mn-lt"/>
        <a:ea typeface="+mn-ea"/>
        <a:cs typeface="+mn-cs"/>
        <a:sym typeface="Arial"/>
      </a:defRPr>
    </a:lvl6pPr>
    <a:lvl7pPr indent="1371600" defTabSz="584200" latinLnBrk="0">
      <a:defRPr sz="2200">
        <a:latin typeface="+mn-lt"/>
        <a:ea typeface="+mn-ea"/>
        <a:cs typeface="+mn-cs"/>
        <a:sym typeface="Arial"/>
      </a:defRPr>
    </a:lvl7pPr>
    <a:lvl8pPr indent="1600200" defTabSz="584200" latinLnBrk="0">
      <a:defRPr sz="2200">
        <a:latin typeface="+mn-lt"/>
        <a:ea typeface="+mn-ea"/>
        <a:cs typeface="+mn-cs"/>
        <a:sym typeface="Arial"/>
      </a:defRPr>
    </a:lvl8pPr>
    <a:lvl9pPr indent="1828800" defTabSz="584200" latinLnBrk="0">
      <a:defRPr sz="2200">
        <a:latin typeface="+mn-lt"/>
        <a:ea typeface="+mn-ea"/>
        <a:cs typeface="+mn-cs"/>
        <a:sym typeface="Arial"/>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amp; Subtitle">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2" name="Title Text"/>
          <p:cNvSpPr txBox="1">
            <a:spLocks noGrp="1"/>
          </p:cNvSpPr>
          <p:nvPr>
            <p:ph type="title"/>
          </p:nvPr>
        </p:nvSpPr>
        <p:spPr>
          <a:xfrm>
            <a:off x="1422400" y="5245100"/>
            <a:ext cx="10541000" cy="2628900"/>
          </a:xfrm>
          <a:prstGeom prst="rect">
            <a:avLst/>
          </a:prstGeom>
        </p:spPr>
        <p:txBody>
          <a:bodyPr anchor="b">
            <a:normAutofit/>
          </a:bodyPr>
          <a:lstStyle>
            <a:lvl1pPr indent="0">
              <a:lnSpc>
                <a:spcPct val="100000"/>
              </a:lnSpc>
              <a:defRPr sz="7600" b="1">
                <a:solidFill>
                  <a:srgbClr val="DEDDDE"/>
                </a:solidFill>
              </a:defRPr>
            </a:lvl1pPr>
          </a:lstStyle>
          <a:p>
            <a:r>
              <a:t>Title Text</a:t>
            </a:r>
          </a:p>
        </p:txBody>
      </p:sp>
      <p:sp>
        <p:nvSpPr>
          <p:cNvPr id="13" name="Body Level One…"/>
          <p:cNvSpPr txBox="1">
            <a:spLocks noGrp="1"/>
          </p:cNvSpPr>
          <p:nvPr>
            <p:ph type="body" sz="quarter" idx="1"/>
          </p:nvPr>
        </p:nvSpPr>
        <p:spPr>
          <a:xfrm>
            <a:off x="1422400" y="7861300"/>
            <a:ext cx="10541000" cy="1612900"/>
          </a:xfrm>
          <a:prstGeom prst="rect">
            <a:avLst/>
          </a:prstGeom>
        </p:spPr>
        <p:txBody>
          <a:bodyPr anchor="t"/>
          <a:lstStyle>
            <a:lvl1pPr marL="0" indent="0">
              <a:spcBef>
                <a:spcPts val="0"/>
              </a:spcBef>
              <a:buSzTx/>
              <a:buNone/>
              <a:defRPr sz="4600" b="1">
                <a:solidFill>
                  <a:srgbClr val="6696B6"/>
                </a:solidFill>
              </a:defRPr>
            </a:lvl1pPr>
            <a:lvl2pPr marL="0" indent="0">
              <a:spcBef>
                <a:spcPts val="0"/>
              </a:spcBef>
              <a:buSzTx/>
              <a:buNone/>
              <a:defRPr sz="4600" b="1">
                <a:solidFill>
                  <a:srgbClr val="6696B6"/>
                </a:solidFill>
              </a:defRPr>
            </a:lvl2pPr>
            <a:lvl3pPr marL="0" indent="0">
              <a:spcBef>
                <a:spcPts val="0"/>
              </a:spcBef>
              <a:buSzTx/>
              <a:buNone/>
              <a:defRPr sz="4600" b="1">
                <a:solidFill>
                  <a:srgbClr val="6696B6"/>
                </a:solidFill>
              </a:defRPr>
            </a:lvl3pPr>
            <a:lvl4pPr marL="0" indent="0">
              <a:spcBef>
                <a:spcPts val="0"/>
              </a:spcBef>
              <a:buSzTx/>
              <a:buNone/>
              <a:defRPr sz="4600" b="1">
                <a:solidFill>
                  <a:srgbClr val="6696B6"/>
                </a:solidFill>
              </a:defRPr>
            </a:lvl4pPr>
            <a:lvl5pPr marL="0" indent="0">
              <a:spcBef>
                <a:spcPts val="0"/>
              </a:spcBef>
              <a:buSzTx/>
              <a:buNone/>
              <a:defRPr sz="4600" b="1">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14" name="Slide Number"/>
          <p:cNvSpPr txBox="1">
            <a:spLocks noGrp="1"/>
          </p:cNvSpPr>
          <p:nvPr>
            <p:ph type="sldNum" sz="quarter" idx="2"/>
          </p:nvPr>
        </p:nvSpPr>
        <p:spPr>
          <a:xfrm>
            <a:off x="6349972" y="9474200"/>
            <a:ext cx="312068" cy="298984"/>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Photo - Horizontal Big">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99" name="Line"/>
          <p:cNvSpPr/>
          <p:nvPr/>
        </p:nvSpPr>
        <p:spPr>
          <a:xfrm>
            <a:off x="278468" y="8915400"/>
            <a:ext cx="12459504" cy="1"/>
          </a:xfrm>
          <a:prstGeom prst="line">
            <a:avLst/>
          </a:prstGeom>
          <a:ln w="25400">
            <a:solidFill>
              <a:srgbClr val="A2A1A6"/>
            </a:solidFill>
            <a:miter lim="400000"/>
          </a:ln>
        </p:spPr>
        <p:txBody>
          <a:bodyPr lIns="45718" tIns="45718" rIns="45718" bIns="45718"/>
          <a:lstStyle/>
          <a:p>
            <a:pPr>
              <a:defRPr>
                <a:solidFill>
                  <a:srgbClr val="5C89A5"/>
                </a:solidFill>
              </a:defRPr>
            </a:pPr>
            <a:endParaRPr/>
          </a:p>
        </p:txBody>
      </p:sp>
      <p:sp>
        <p:nvSpPr>
          <p:cNvPr id="100" name="Line"/>
          <p:cNvSpPr/>
          <p:nvPr/>
        </p:nvSpPr>
        <p:spPr>
          <a:xfrm>
            <a:off x="5256868" y="8902700"/>
            <a:ext cx="2" cy="596900"/>
          </a:xfrm>
          <a:prstGeom prst="line">
            <a:avLst/>
          </a:prstGeom>
          <a:ln w="25400">
            <a:solidFill>
              <a:srgbClr val="A2A1A6"/>
            </a:solidFill>
            <a:miter lim="400000"/>
          </a:ln>
        </p:spPr>
        <p:txBody>
          <a:bodyPr lIns="45718" tIns="45718" rIns="45718" bIns="45718"/>
          <a:lstStyle/>
          <a:p>
            <a:pPr>
              <a:defRPr>
                <a:solidFill>
                  <a:srgbClr val="5C89A5"/>
                </a:solidFill>
              </a:defRPr>
            </a:pPr>
            <a:endParaRPr/>
          </a:p>
        </p:txBody>
      </p:sp>
      <p:sp>
        <p:nvSpPr>
          <p:cNvPr id="101" name="Line"/>
          <p:cNvSpPr/>
          <p:nvPr/>
        </p:nvSpPr>
        <p:spPr>
          <a:xfrm>
            <a:off x="278468" y="7188200"/>
            <a:ext cx="12459504" cy="1"/>
          </a:xfrm>
          <a:prstGeom prst="line">
            <a:avLst/>
          </a:prstGeom>
          <a:ln w="25400">
            <a:solidFill>
              <a:srgbClr val="A2A1A6"/>
            </a:solidFill>
            <a:miter lim="400000"/>
          </a:ln>
        </p:spPr>
        <p:txBody>
          <a:bodyPr lIns="45718" tIns="45718" rIns="45718" bIns="45718"/>
          <a:lstStyle/>
          <a:p>
            <a:pPr>
              <a:defRPr>
                <a:solidFill>
                  <a:srgbClr val="5C89A5"/>
                </a:solidFill>
              </a:defRPr>
            </a:pPr>
            <a:endParaRPr/>
          </a:p>
        </p:txBody>
      </p:sp>
      <p:sp>
        <p:nvSpPr>
          <p:cNvPr id="102" name="Body Level One…"/>
          <p:cNvSpPr txBox="1">
            <a:spLocks noGrp="1"/>
          </p:cNvSpPr>
          <p:nvPr>
            <p:ph type="body" sz="quarter" idx="1"/>
          </p:nvPr>
        </p:nvSpPr>
        <p:spPr>
          <a:xfrm>
            <a:off x="339858" y="7197749"/>
            <a:ext cx="935432" cy="374601"/>
          </a:xfrm>
          <a:prstGeom prst="rect">
            <a:avLst/>
          </a:prstGeom>
        </p:spPr>
        <p:txBody>
          <a:bodyPr/>
          <a:lstStyle>
            <a:lvl1pPr marL="0" indent="0">
              <a:spcBef>
                <a:spcPts val="0"/>
              </a:spcBef>
              <a:buSzTx/>
              <a:buNone/>
              <a:defRPr sz="1800" b="1" cap="all">
                <a:solidFill>
                  <a:srgbClr val="72707B"/>
                </a:solidFill>
              </a:defRPr>
            </a:lvl1pPr>
            <a:lvl2pPr marL="660400" indent="-215900">
              <a:spcBef>
                <a:spcPts val="0"/>
              </a:spcBef>
              <a:buBlip>
                <a:blip r:embed="rId3"/>
              </a:buBlip>
              <a:defRPr sz="1800" b="1" cap="all">
                <a:solidFill>
                  <a:srgbClr val="72707B"/>
                </a:solidFill>
              </a:defRPr>
            </a:lvl2pPr>
            <a:lvl3pPr marL="1104900" indent="-215900">
              <a:spcBef>
                <a:spcPts val="0"/>
              </a:spcBef>
              <a:buBlip>
                <a:blip r:embed="rId3"/>
              </a:buBlip>
              <a:defRPr sz="1800" b="1" cap="all">
                <a:solidFill>
                  <a:srgbClr val="72707B"/>
                </a:solidFill>
              </a:defRPr>
            </a:lvl3pPr>
            <a:lvl4pPr marL="1549400" indent="-215900">
              <a:spcBef>
                <a:spcPts val="0"/>
              </a:spcBef>
              <a:buBlip>
                <a:blip r:embed="rId3"/>
              </a:buBlip>
              <a:defRPr sz="1800" b="1" cap="all">
                <a:solidFill>
                  <a:srgbClr val="72707B"/>
                </a:solidFill>
              </a:defRPr>
            </a:lvl4pPr>
            <a:lvl5pPr marL="1993900" indent="-215900">
              <a:spcBef>
                <a:spcPts val="0"/>
              </a:spcBef>
              <a:buBlip>
                <a:blip r:embed="rId3"/>
              </a:buBlip>
              <a:defRPr sz="1800" b="1" cap="all">
                <a:solidFill>
                  <a:srgbClr val="72707B"/>
                </a:solidFill>
              </a:defRPr>
            </a:lvl5pPr>
          </a:lstStyle>
          <a:p>
            <a:r>
              <a:t>Body Level One</a:t>
            </a:r>
          </a:p>
          <a:p>
            <a:pPr lvl="1"/>
            <a:r>
              <a:t>Body Level Two</a:t>
            </a:r>
          </a:p>
          <a:p>
            <a:pPr lvl="2"/>
            <a:r>
              <a:t>Body Level Three</a:t>
            </a:r>
          </a:p>
          <a:p>
            <a:pPr lvl="3"/>
            <a:r>
              <a:t>Body Level Four</a:t>
            </a:r>
          </a:p>
          <a:p>
            <a:pPr lvl="4"/>
            <a:r>
              <a:t>Body Level Five</a:t>
            </a:r>
          </a:p>
        </p:txBody>
      </p:sp>
      <p:sp>
        <p:nvSpPr>
          <p:cNvPr id="103" name="DATE"/>
          <p:cNvSpPr txBox="1">
            <a:spLocks noGrp="1"/>
          </p:cNvSpPr>
          <p:nvPr>
            <p:ph type="body" sz="quarter" idx="21"/>
          </p:nvPr>
        </p:nvSpPr>
        <p:spPr>
          <a:xfrm>
            <a:off x="339908" y="8912249"/>
            <a:ext cx="579731" cy="374601"/>
          </a:xfrm>
          <a:prstGeom prst="rect">
            <a:avLst/>
          </a:prstGeom>
        </p:spPr>
        <p:txBody>
          <a:bodyPr/>
          <a:lstStyle/>
          <a:p>
            <a:pPr marL="0" indent="0">
              <a:spcBef>
                <a:spcPts val="0"/>
              </a:spcBef>
              <a:buSzTx/>
              <a:buNone/>
              <a:defRPr sz="1800" cap="all">
                <a:solidFill>
                  <a:srgbClr val="72707B"/>
                </a:solidFill>
              </a:defRPr>
            </a:pPr>
            <a:endParaRPr/>
          </a:p>
        </p:txBody>
      </p:sp>
      <p:sp>
        <p:nvSpPr>
          <p:cNvPr id="104" name="Client"/>
          <p:cNvSpPr txBox="1">
            <a:spLocks noGrp="1"/>
          </p:cNvSpPr>
          <p:nvPr>
            <p:ph type="body" sz="quarter" idx="22"/>
          </p:nvPr>
        </p:nvSpPr>
        <p:spPr>
          <a:xfrm>
            <a:off x="5318307" y="8912249"/>
            <a:ext cx="752782" cy="374601"/>
          </a:xfrm>
          <a:prstGeom prst="rect">
            <a:avLst/>
          </a:prstGeom>
        </p:spPr>
        <p:txBody>
          <a:bodyPr/>
          <a:lstStyle/>
          <a:p>
            <a:pPr marL="0" indent="0">
              <a:spcBef>
                <a:spcPts val="0"/>
              </a:spcBef>
              <a:buSzTx/>
              <a:buNone/>
              <a:defRPr sz="1800" cap="all">
                <a:solidFill>
                  <a:srgbClr val="72707B"/>
                </a:solidFill>
              </a:defRPr>
            </a:pPr>
            <a:endParaRPr/>
          </a:p>
        </p:txBody>
      </p:sp>
      <p:sp>
        <p:nvSpPr>
          <p:cNvPr id="105" name="DATE"/>
          <p:cNvSpPr txBox="1">
            <a:spLocks noGrp="1"/>
          </p:cNvSpPr>
          <p:nvPr>
            <p:ph type="body" sz="quarter" idx="23"/>
          </p:nvPr>
        </p:nvSpPr>
        <p:spPr>
          <a:xfrm>
            <a:off x="1419408" y="8908388"/>
            <a:ext cx="941732" cy="585523"/>
          </a:xfrm>
          <a:prstGeom prst="rect">
            <a:avLst/>
          </a:prstGeom>
        </p:spPr>
        <p:txBody>
          <a:bodyPr/>
          <a:lstStyle/>
          <a:p>
            <a:pPr marL="0" indent="0">
              <a:spcBef>
                <a:spcPts val="0"/>
              </a:spcBef>
              <a:buSzTx/>
              <a:buNone/>
              <a:defRPr sz="3200" cap="all">
                <a:solidFill>
                  <a:srgbClr val="6696B6"/>
                </a:solidFill>
              </a:defRPr>
            </a:pPr>
            <a:endParaRPr/>
          </a:p>
        </p:txBody>
      </p:sp>
      <p:sp>
        <p:nvSpPr>
          <p:cNvPr id="106" name="NAME"/>
          <p:cNvSpPr txBox="1">
            <a:spLocks noGrp="1"/>
          </p:cNvSpPr>
          <p:nvPr>
            <p:ph type="body" sz="quarter" idx="24"/>
          </p:nvPr>
        </p:nvSpPr>
        <p:spPr>
          <a:xfrm>
            <a:off x="6359707" y="8908388"/>
            <a:ext cx="1069749" cy="585523"/>
          </a:xfrm>
          <a:prstGeom prst="rect">
            <a:avLst/>
          </a:prstGeom>
        </p:spPr>
        <p:txBody>
          <a:bodyPr/>
          <a:lstStyle/>
          <a:p>
            <a:pPr marL="0" indent="0">
              <a:spcBef>
                <a:spcPts val="0"/>
              </a:spcBef>
              <a:buSzTx/>
              <a:buNone/>
              <a:defRPr sz="3200" cap="all">
                <a:solidFill>
                  <a:srgbClr val="6696B6"/>
                </a:solidFill>
              </a:defRPr>
            </a:pPr>
            <a:endParaRPr/>
          </a:p>
        </p:txBody>
      </p:sp>
      <p:sp>
        <p:nvSpPr>
          <p:cNvPr id="107" name="Image"/>
          <p:cNvSpPr>
            <a:spLocks noGrp="1"/>
          </p:cNvSpPr>
          <p:nvPr>
            <p:ph type="pic" idx="25"/>
          </p:nvPr>
        </p:nvSpPr>
        <p:spPr>
          <a:xfrm>
            <a:off x="368300" y="-355600"/>
            <a:ext cx="12268200" cy="8178800"/>
          </a:xfrm>
          <a:prstGeom prst="rect">
            <a:avLst/>
          </a:prstGeom>
        </p:spPr>
        <p:txBody>
          <a:bodyPr lIns="91439" tIns="45719" rIns="91439" bIns="45719" anchor="t">
            <a:noAutofit/>
          </a:bodyPr>
          <a:lstStyle/>
          <a:p>
            <a:endParaRPr/>
          </a:p>
        </p:txBody>
      </p:sp>
      <p:sp>
        <p:nvSpPr>
          <p:cNvPr id="108" name="Title Text"/>
          <p:cNvSpPr txBox="1">
            <a:spLocks noGrp="1"/>
          </p:cNvSpPr>
          <p:nvPr>
            <p:ph type="title"/>
          </p:nvPr>
        </p:nvSpPr>
        <p:spPr>
          <a:xfrm>
            <a:off x="1422400" y="7099300"/>
            <a:ext cx="10845800" cy="1028700"/>
          </a:xfrm>
          <a:prstGeom prst="rect">
            <a:avLst/>
          </a:prstGeom>
        </p:spPr>
        <p:txBody>
          <a:bodyPr anchor="b">
            <a:normAutofit/>
          </a:bodyPr>
          <a:lstStyle>
            <a:lvl1pPr indent="0">
              <a:lnSpc>
                <a:spcPct val="100000"/>
              </a:lnSpc>
              <a:defRPr sz="7400" b="1" cap="all">
                <a:solidFill>
                  <a:srgbClr val="DEDDDE"/>
                </a:solidFill>
              </a:defRPr>
            </a:lvl1pPr>
          </a:lstStyle>
          <a:p>
            <a:r>
              <a:t>Title Text</a:t>
            </a:r>
          </a:p>
        </p:txBody>
      </p:sp>
      <p:sp>
        <p:nvSpPr>
          <p:cNvPr id="109" name="Body Level One…"/>
          <p:cNvSpPr txBox="1">
            <a:spLocks noGrp="1"/>
          </p:cNvSpPr>
          <p:nvPr>
            <p:ph type="body" sz="quarter" idx="26"/>
          </p:nvPr>
        </p:nvSpPr>
        <p:spPr>
          <a:xfrm>
            <a:off x="1422400" y="8115300"/>
            <a:ext cx="10845800" cy="749300"/>
          </a:xfrm>
          <a:prstGeom prst="rect">
            <a:avLst/>
          </a:prstGeom>
        </p:spPr>
        <p:txBody>
          <a:bodyPr anchor="t"/>
          <a:lstStyle/>
          <a:p>
            <a:pPr marL="0" indent="0">
              <a:spcBef>
                <a:spcPts val="0"/>
              </a:spcBef>
              <a:buSzTx/>
              <a:buNone/>
              <a:defRPr sz="4600" cap="all">
                <a:solidFill>
                  <a:srgbClr val="DEDDDE"/>
                </a:solidFill>
              </a:defRPr>
            </a:pPr>
            <a:endParaRPr/>
          </a:p>
        </p:txBody>
      </p:sp>
      <p:sp>
        <p:nvSpPr>
          <p:cNvPr id="11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Photo - Big">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17" name="Line"/>
          <p:cNvSpPr/>
          <p:nvPr/>
        </p:nvSpPr>
        <p:spPr>
          <a:xfrm>
            <a:off x="278468" y="8356600"/>
            <a:ext cx="12459504" cy="1"/>
          </a:xfrm>
          <a:prstGeom prst="line">
            <a:avLst/>
          </a:prstGeom>
          <a:ln w="25400">
            <a:solidFill>
              <a:srgbClr val="A2A1A6"/>
            </a:solidFill>
            <a:miter lim="400000"/>
          </a:ln>
        </p:spPr>
        <p:txBody>
          <a:bodyPr lIns="45718" tIns="45718" rIns="45718" bIns="45718"/>
          <a:lstStyle/>
          <a:p>
            <a:pPr>
              <a:defRPr>
                <a:solidFill>
                  <a:srgbClr val="5C89A5"/>
                </a:solidFill>
              </a:defRPr>
            </a:pPr>
            <a:endParaRPr/>
          </a:p>
        </p:txBody>
      </p:sp>
      <p:sp>
        <p:nvSpPr>
          <p:cNvPr id="118" name="Image"/>
          <p:cNvSpPr>
            <a:spLocks noGrp="1"/>
          </p:cNvSpPr>
          <p:nvPr>
            <p:ph type="pic" idx="21"/>
          </p:nvPr>
        </p:nvSpPr>
        <p:spPr>
          <a:xfrm>
            <a:off x="368300" y="228600"/>
            <a:ext cx="12268200" cy="8178800"/>
          </a:xfrm>
          <a:prstGeom prst="rect">
            <a:avLst/>
          </a:prstGeom>
        </p:spPr>
        <p:txBody>
          <a:bodyPr lIns="91439" tIns="45719" rIns="91439" bIns="45719" anchor="t">
            <a:noAutofit/>
          </a:bodyPr>
          <a:lstStyle/>
          <a:p>
            <a:endParaRPr/>
          </a:p>
        </p:txBody>
      </p:sp>
      <p:sp>
        <p:nvSpPr>
          <p:cNvPr id="119" name="Title Text"/>
          <p:cNvSpPr txBox="1">
            <a:spLocks noGrp="1"/>
          </p:cNvSpPr>
          <p:nvPr>
            <p:ph type="title"/>
          </p:nvPr>
        </p:nvSpPr>
        <p:spPr>
          <a:xfrm>
            <a:off x="368300" y="8369300"/>
            <a:ext cx="10845800" cy="660400"/>
          </a:xfrm>
          <a:prstGeom prst="rect">
            <a:avLst/>
          </a:prstGeom>
        </p:spPr>
        <p:txBody>
          <a:bodyPr anchor="b">
            <a:normAutofit/>
          </a:bodyPr>
          <a:lstStyle>
            <a:lvl1pPr indent="0">
              <a:lnSpc>
                <a:spcPct val="100000"/>
              </a:lnSpc>
              <a:defRPr sz="4200" b="1" cap="all">
                <a:solidFill>
                  <a:srgbClr val="DEDDDE"/>
                </a:solidFill>
              </a:defRPr>
            </a:lvl1pPr>
          </a:lstStyle>
          <a:p>
            <a:r>
              <a:t>Title Text</a:t>
            </a:r>
          </a:p>
        </p:txBody>
      </p:sp>
      <p:sp>
        <p:nvSpPr>
          <p:cNvPr id="120" name="Body Level One…"/>
          <p:cNvSpPr txBox="1">
            <a:spLocks noGrp="1"/>
          </p:cNvSpPr>
          <p:nvPr>
            <p:ph type="body" sz="quarter" idx="1"/>
          </p:nvPr>
        </p:nvSpPr>
        <p:spPr>
          <a:xfrm>
            <a:off x="368300" y="9017000"/>
            <a:ext cx="10845800" cy="431800"/>
          </a:xfrm>
          <a:prstGeom prst="rect">
            <a:avLst/>
          </a:prstGeom>
        </p:spPr>
        <p:txBody>
          <a:bodyPr anchor="t"/>
          <a:lstStyle>
            <a:lvl1pPr marL="0" indent="0">
              <a:spcBef>
                <a:spcPts val="0"/>
              </a:spcBef>
              <a:buSzTx/>
              <a:buNone/>
              <a:defRPr sz="2400" b="1" cap="all">
                <a:solidFill>
                  <a:srgbClr val="6696B6"/>
                </a:solidFill>
              </a:defRPr>
            </a:lvl1pPr>
            <a:lvl2pPr marL="0" indent="0">
              <a:spcBef>
                <a:spcPts val="0"/>
              </a:spcBef>
              <a:buSzTx/>
              <a:buNone/>
              <a:defRPr sz="2400" b="1" cap="all">
                <a:solidFill>
                  <a:srgbClr val="6696B6"/>
                </a:solidFill>
              </a:defRPr>
            </a:lvl2pPr>
            <a:lvl3pPr marL="0" indent="0">
              <a:spcBef>
                <a:spcPts val="0"/>
              </a:spcBef>
              <a:buSzTx/>
              <a:buNone/>
              <a:defRPr sz="2400" b="1" cap="all">
                <a:solidFill>
                  <a:srgbClr val="6696B6"/>
                </a:solidFill>
              </a:defRPr>
            </a:lvl3pPr>
            <a:lvl4pPr marL="0" indent="0">
              <a:spcBef>
                <a:spcPts val="0"/>
              </a:spcBef>
              <a:buSzTx/>
              <a:buNone/>
              <a:defRPr sz="2400" b="1" cap="all">
                <a:solidFill>
                  <a:srgbClr val="6696B6"/>
                </a:solidFill>
              </a:defRPr>
            </a:lvl4pPr>
            <a:lvl5pPr marL="0" indent="0">
              <a:spcBef>
                <a:spcPts val="0"/>
              </a:spcBef>
              <a:buSzTx/>
              <a:buNone/>
              <a:defRPr sz="2400" b="1" cap="all">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12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Photo - 2 Up">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28" name="Line"/>
          <p:cNvSpPr/>
          <p:nvPr/>
        </p:nvSpPr>
        <p:spPr>
          <a:xfrm>
            <a:off x="278468" y="8356600"/>
            <a:ext cx="12459504" cy="1"/>
          </a:xfrm>
          <a:prstGeom prst="line">
            <a:avLst/>
          </a:prstGeom>
          <a:ln w="25400">
            <a:solidFill>
              <a:srgbClr val="A2A1A6"/>
            </a:solidFill>
            <a:miter lim="400000"/>
          </a:ln>
        </p:spPr>
        <p:txBody>
          <a:bodyPr lIns="45718" tIns="45718" rIns="45718" bIns="45718"/>
          <a:lstStyle/>
          <a:p>
            <a:pPr>
              <a:defRPr>
                <a:solidFill>
                  <a:srgbClr val="5C89A5"/>
                </a:solidFill>
              </a:defRPr>
            </a:pPr>
            <a:endParaRPr/>
          </a:p>
        </p:txBody>
      </p:sp>
      <p:sp>
        <p:nvSpPr>
          <p:cNvPr id="129" name="Image"/>
          <p:cNvSpPr>
            <a:spLocks noGrp="1"/>
          </p:cNvSpPr>
          <p:nvPr>
            <p:ph type="pic" idx="21"/>
          </p:nvPr>
        </p:nvSpPr>
        <p:spPr>
          <a:xfrm>
            <a:off x="-2514600" y="368300"/>
            <a:ext cx="11849100" cy="7899400"/>
          </a:xfrm>
          <a:prstGeom prst="rect">
            <a:avLst/>
          </a:prstGeom>
        </p:spPr>
        <p:txBody>
          <a:bodyPr lIns="91439" tIns="45719" rIns="91439" bIns="45719" anchor="t">
            <a:noAutofit/>
          </a:bodyPr>
          <a:lstStyle/>
          <a:p>
            <a:endParaRPr/>
          </a:p>
        </p:txBody>
      </p:sp>
      <p:sp>
        <p:nvSpPr>
          <p:cNvPr id="130" name="Image"/>
          <p:cNvSpPr>
            <a:spLocks noGrp="1"/>
          </p:cNvSpPr>
          <p:nvPr>
            <p:ph type="pic" idx="22"/>
          </p:nvPr>
        </p:nvSpPr>
        <p:spPr>
          <a:xfrm>
            <a:off x="6540500" y="-254000"/>
            <a:ext cx="6096000" cy="9144000"/>
          </a:xfrm>
          <a:prstGeom prst="rect">
            <a:avLst/>
          </a:prstGeom>
        </p:spPr>
        <p:txBody>
          <a:bodyPr lIns="91439" tIns="45719" rIns="91439" bIns="45719" anchor="t">
            <a:noAutofit/>
          </a:bodyPr>
          <a:lstStyle/>
          <a:p>
            <a:endParaRPr/>
          </a:p>
        </p:txBody>
      </p:sp>
      <p:sp>
        <p:nvSpPr>
          <p:cNvPr id="131" name="Title Text"/>
          <p:cNvSpPr txBox="1">
            <a:spLocks noGrp="1"/>
          </p:cNvSpPr>
          <p:nvPr>
            <p:ph type="title"/>
          </p:nvPr>
        </p:nvSpPr>
        <p:spPr>
          <a:xfrm>
            <a:off x="368300" y="8369300"/>
            <a:ext cx="10845800" cy="660400"/>
          </a:xfrm>
          <a:prstGeom prst="rect">
            <a:avLst/>
          </a:prstGeom>
        </p:spPr>
        <p:txBody>
          <a:bodyPr anchor="b">
            <a:normAutofit/>
          </a:bodyPr>
          <a:lstStyle>
            <a:lvl1pPr indent="0">
              <a:lnSpc>
                <a:spcPct val="100000"/>
              </a:lnSpc>
              <a:defRPr sz="4200" b="1" cap="all">
                <a:solidFill>
                  <a:srgbClr val="DEDDDE"/>
                </a:solidFill>
              </a:defRPr>
            </a:lvl1pPr>
          </a:lstStyle>
          <a:p>
            <a:r>
              <a:t>Title Text</a:t>
            </a:r>
          </a:p>
        </p:txBody>
      </p:sp>
      <p:sp>
        <p:nvSpPr>
          <p:cNvPr id="132" name="Body Level One…"/>
          <p:cNvSpPr txBox="1">
            <a:spLocks noGrp="1"/>
          </p:cNvSpPr>
          <p:nvPr>
            <p:ph type="body" sz="quarter" idx="1"/>
          </p:nvPr>
        </p:nvSpPr>
        <p:spPr>
          <a:xfrm>
            <a:off x="368300" y="9017000"/>
            <a:ext cx="10845800" cy="431800"/>
          </a:xfrm>
          <a:prstGeom prst="rect">
            <a:avLst/>
          </a:prstGeom>
        </p:spPr>
        <p:txBody>
          <a:bodyPr anchor="t"/>
          <a:lstStyle>
            <a:lvl1pPr marL="0" indent="0">
              <a:spcBef>
                <a:spcPts val="0"/>
              </a:spcBef>
              <a:buSzTx/>
              <a:buNone/>
              <a:defRPr sz="2400" b="1" cap="all">
                <a:solidFill>
                  <a:srgbClr val="6696B6"/>
                </a:solidFill>
              </a:defRPr>
            </a:lvl1pPr>
            <a:lvl2pPr marL="0" indent="0">
              <a:spcBef>
                <a:spcPts val="0"/>
              </a:spcBef>
              <a:buSzTx/>
              <a:buNone/>
              <a:defRPr sz="2400" b="1" cap="all">
                <a:solidFill>
                  <a:srgbClr val="6696B6"/>
                </a:solidFill>
              </a:defRPr>
            </a:lvl2pPr>
            <a:lvl3pPr marL="0" indent="0">
              <a:spcBef>
                <a:spcPts val="0"/>
              </a:spcBef>
              <a:buSzTx/>
              <a:buNone/>
              <a:defRPr sz="2400" b="1" cap="all">
                <a:solidFill>
                  <a:srgbClr val="6696B6"/>
                </a:solidFill>
              </a:defRPr>
            </a:lvl3pPr>
            <a:lvl4pPr marL="0" indent="0">
              <a:spcBef>
                <a:spcPts val="0"/>
              </a:spcBef>
              <a:buSzTx/>
              <a:buNone/>
              <a:defRPr sz="2400" b="1" cap="all">
                <a:solidFill>
                  <a:srgbClr val="6696B6"/>
                </a:solidFill>
              </a:defRPr>
            </a:lvl4pPr>
            <a:lvl5pPr marL="0" indent="0">
              <a:spcBef>
                <a:spcPts val="0"/>
              </a:spcBef>
              <a:buSzTx/>
              <a:buNone/>
              <a:defRPr sz="2400" b="1" cap="all">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13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Photo - 3 Up">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40" name="Line"/>
          <p:cNvSpPr/>
          <p:nvPr/>
        </p:nvSpPr>
        <p:spPr>
          <a:xfrm>
            <a:off x="278468" y="8356600"/>
            <a:ext cx="12459504" cy="1"/>
          </a:xfrm>
          <a:prstGeom prst="line">
            <a:avLst/>
          </a:prstGeom>
          <a:ln w="25400">
            <a:solidFill>
              <a:srgbClr val="A2A1A6"/>
            </a:solidFill>
            <a:miter lim="400000"/>
          </a:ln>
        </p:spPr>
        <p:txBody>
          <a:bodyPr lIns="45718" tIns="45718" rIns="45718" bIns="45718"/>
          <a:lstStyle/>
          <a:p>
            <a:pPr>
              <a:defRPr>
                <a:solidFill>
                  <a:srgbClr val="5C89A5"/>
                </a:solidFill>
              </a:defRPr>
            </a:pPr>
            <a:endParaRPr/>
          </a:p>
        </p:txBody>
      </p:sp>
      <p:sp>
        <p:nvSpPr>
          <p:cNvPr id="141" name="Image"/>
          <p:cNvSpPr>
            <a:spLocks noGrp="1"/>
          </p:cNvSpPr>
          <p:nvPr>
            <p:ph type="pic" sz="quarter" idx="21"/>
          </p:nvPr>
        </p:nvSpPr>
        <p:spPr>
          <a:xfrm>
            <a:off x="8597900" y="3289300"/>
            <a:ext cx="4038600" cy="6057902"/>
          </a:xfrm>
          <a:prstGeom prst="rect">
            <a:avLst/>
          </a:prstGeom>
        </p:spPr>
        <p:txBody>
          <a:bodyPr lIns="91439" tIns="45719" rIns="91439" bIns="45719" anchor="t">
            <a:noAutofit/>
          </a:bodyPr>
          <a:lstStyle/>
          <a:p>
            <a:endParaRPr/>
          </a:p>
        </p:txBody>
      </p:sp>
      <p:sp>
        <p:nvSpPr>
          <p:cNvPr id="142" name="Image"/>
          <p:cNvSpPr>
            <a:spLocks noGrp="1"/>
          </p:cNvSpPr>
          <p:nvPr>
            <p:ph type="pic" idx="22"/>
          </p:nvPr>
        </p:nvSpPr>
        <p:spPr>
          <a:xfrm>
            <a:off x="-1485900" y="368300"/>
            <a:ext cx="11849100" cy="7899400"/>
          </a:xfrm>
          <a:prstGeom prst="rect">
            <a:avLst/>
          </a:prstGeom>
        </p:spPr>
        <p:txBody>
          <a:bodyPr lIns="91439" tIns="45719" rIns="91439" bIns="45719" anchor="t">
            <a:noAutofit/>
          </a:bodyPr>
          <a:lstStyle/>
          <a:p>
            <a:endParaRPr/>
          </a:p>
        </p:txBody>
      </p:sp>
      <p:sp>
        <p:nvSpPr>
          <p:cNvPr id="143" name="Image"/>
          <p:cNvSpPr>
            <a:spLocks noGrp="1"/>
          </p:cNvSpPr>
          <p:nvPr>
            <p:ph type="pic" sz="quarter" idx="23"/>
          </p:nvPr>
        </p:nvSpPr>
        <p:spPr>
          <a:xfrm>
            <a:off x="8597900" y="-698500"/>
            <a:ext cx="4038600" cy="6057902"/>
          </a:xfrm>
          <a:prstGeom prst="rect">
            <a:avLst/>
          </a:prstGeom>
        </p:spPr>
        <p:txBody>
          <a:bodyPr lIns="91439" tIns="45719" rIns="91439" bIns="45719" anchor="t">
            <a:noAutofit/>
          </a:bodyPr>
          <a:lstStyle/>
          <a:p>
            <a:endParaRPr/>
          </a:p>
        </p:txBody>
      </p:sp>
      <p:sp>
        <p:nvSpPr>
          <p:cNvPr id="144" name="Title Text"/>
          <p:cNvSpPr txBox="1">
            <a:spLocks noGrp="1"/>
          </p:cNvSpPr>
          <p:nvPr>
            <p:ph type="title"/>
          </p:nvPr>
        </p:nvSpPr>
        <p:spPr>
          <a:xfrm>
            <a:off x="368300" y="8369300"/>
            <a:ext cx="10845800" cy="660400"/>
          </a:xfrm>
          <a:prstGeom prst="rect">
            <a:avLst/>
          </a:prstGeom>
        </p:spPr>
        <p:txBody>
          <a:bodyPr anchor="b">
            <a:normAutofit/>
          </a:bodyPr>
          <a:lstStyle>
            <a:lvl1pPr indent="0">
              <a:lnSpc>
                <a:spcPct val="100000"/>
              </a:lnSpc>
              <a:defRPr sz="4200" b="1" cap="all">
                <a:solidFill>
                  <a:srgbClr val="DEDDDE"/>
                </a:solidFill>
              </a:defRPr>
            </a:lvl1pPr>
          </a:lstStyle>
          <a:p>
            <a:r>
              <a:t>Title Text</a:t>
            </a:r>
          </a:p>
        </p:txBody>
      </p:sp>
      <p:sp>
        <p:nvSpPr>
          <p:cNvPr id="145" name="Body Level One…"/>
          <p:cNvSpPr txBox="1">
            <a:spLocks noGrp="1"/>
          </p:cNvSpPr>
          <p:nvPr>
            <p:ph type="body" sz="quarter" idx="1"/>
          </p:nvPr>
        </p:nvSpPr>
        <p:spPr>
          <a:xfrm>
            <a:off x="368300" y="9017000"/>
            <a:ext cx="10845800" cy="431800"/>
          </a:xfrm>
          <a:prstGeom prst="rect">
            <a:avLst/>
          </a:prstGeom>
        </p:spPr>
        <p:txBody>
          <a:bodyPr anchor="t"/>
          <a:lstStyle>
            <a:lvl1pPr marL="0" indent="0">
              <a:spcBef>
                <a:spcPts val="0"/>
              </a:spcBef>
              <a:buSzTx/>
              <a:buNone/>
              <a:defRPr sz="2400" b="1" cap="all">
                <a:solidFill>
                  <a:srgbClr val="6696B6"/>
                </a:solidFill>
              </a:defRPr>
            </a:lvl1pPr>
            <a:lvl2pPr marL="0" indent="0">
              <a:spcBef>
                <a:spcPts val="0"/>
              </a:spcBef>
              <a:buSzTx/>
              <a:buNone/>
              <a:defRPr sz="2400" b="1" cap="all">
                <a:solidFill>
                  <a:srgbClr val="6696B6"/>
                </a:solidFill>
              </a:defRPr>
            </a:lvl2pPr>
            <a:lvl3pPr marL="0" indent="0">
              <a:spcBef>
                <a:spcPts val="0"/>
              </a:spcBef>
              <a:buSzTx/>
              <a:buNone/>
              <a:defRPr sz="2400" b="1" cap="all">
                <a:solidFill>
                  <a:srgbClr val="6696B6"/>
                </a:solidFill>
              </a:defRPr>
            </a:lvl3pPr>
            <a:lvl4pPr marL="0" indent="0">
              <a:spcBef>
                <a:spcPts val="0"/>
              </a:spcBef>
              <a:buSzTx/>
              <a:buNone/>
              <a:defRPr sz="2400" b="1" cap="all">
                <a:solidFill>
                  <a:srgbClr val="6696B6"/>
                </a:solidFill>
              </a:defRPr>
            </a:lvl4pPr>
            <a:lvl5pPr marL="0" indent="0">
              <a:spcBef>
                <a:spcPts val="0"/>
              </a:spcBef>
              <a:buSzTx/>
              <a:buNone/>
              <a:defRPr sz="2400" b="1" cap="all">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14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type="tx">
  <p:cSld name="Photo - 4 Up">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53" name="Line"/>
          <p:cNvSpPr/>
          <p:nvPr/>
        </p:nvSpPr>
        <p:spPr>
          <a:xfrm>
            <a:off x="278468" y="8356600"/>
            <a:ext cx="12459504" cy="1"/>
          </a:xfrm>
          <a:prstGeom prst="line">
            <a:avLst/>
          </a:prstGeom>
          <a:ln w="25400">
            <a:solidFill>
              <a:srgbClr val="A2A1A6"/>
            </a:solidFill>
            <a:miter lim="400000"/>
          </a:ln>
        </p:spPr>
        <p:txBody>
          <a:bodyPr lIns="45718" tIns="45718" rIns="45718" bIns="45718"/>
          <a:lstStyle/>
          <a:p>
            <a:pPr>
              <a:defRPr>
                <a:solidFill>
                  <a:srgbClr val="5C89A5"/>
                </a:solidFill>
              </a:defRPr>
            </a:pPr>
            <a:endParaRPr/>
          </a:p>
        </p:txBody>
      </p:sp>
      <p:sp>
        <p:nvSpPr>
          <p:cNvPr id="154" name="Image"/>
          <p:cNvSpPr>
            <a:spLocks noGrp="1"/>
          </p:cNvSpPr>
          <p:nvPr>
            <p:ph type="pic" idx="21"/>
          </p:nvPr>
        </p:nvSpPr>
        <p:spPr>
          <a:xfrm>
            <a:off x="-1485900" y="368300"/>
            <a:ext cx="11849100" cy="7899400"/>
          </a:xfrm>
          <a:prstGeom prst="rect">
            <a:avLst/>
          </a:prstGeom>
        </p:spPr>
        <p:txBody>
          <a:bodyPr lIns="91439" tIns="45719" rIns="91439" bIns="45719" anchor="t">
            <a:noAutofit/>
          </a:bodyPr>
          <a:lstStyle/>
          <a:p>
            <a:endParaRPr/>
          </a:p>
        </p:txBody>
      </p:sp>
      <p:sp>
        <p:nvSpPr>
          <p:cNvPr id="155" name="Image"/>
          <p:cNvSpPr>
            <a:spLocks noGrp="1"/>
          </p:cNvSpPr>
          <p:nvPr>
            <p:ph type="pic" sz="quarter" idx="22"/>
          </p:nvPr>
        </p:nvSpPr>
        <p:spPr>
          <a:xfrm>
            <a:off x="8597900" y="3949700"/>
            <a:ext cx="4038600" cy="6057900"/>
          </a:xfrm>
          <a:prstGeom prst="rect">
            <a:avLst/>
          </a:prstGeom>
        </p:spPr>
        <p:txBody>
          <a:bodyPr lIns="91439" tIns="45719" rIns="91439" bIns="45719" anchor="t">
            <a:noAutofit/>
          </a:bodyPr>
          <a:lstStyle/>
          <a:p>
            <a:endParaRPr/>
          </a:p>
        </p:txBody>
      </p:sp>
      <p:sp>
        <p:nvSpPr>
          <p:cNvPr id="156" name="Image"/>
          <p:cNvSpPr>
            <a:spLocks noGrp="1"/>
          </p:cNvSpPr>
          <p:nvPr>
            <p:ph type="pic" sz="quarter" idx="23"/>
          </p:nvPr>
        </p:nvSpPr>
        <p:spPr>
          <a:xfrm>
            <a:off x="8597900" y="-1371600"/>
            <a:ext cx="4038600" cy="6057902"/>
          </a:xfrm>
          <a:prstGeom prst="rect">
            <a:avLst/>
          </a:prstGeom>
        </p:spPr>
        <p:txBody>
          <a:bodyPr lIns="91439" tIns="45719" rIns="91439" bIns="45719" anchor="t">
            <a:noAutofit/>
          </a:bodyPr>
          <a:lstStyle/>
          <a:p>
            <a:endParaRPr/>
          </a:p>
        </p:txBody>
      </p:sp>
      <p:sp>
        <p:nvSpPr>
          <p:cNvPr id="157" name="Image"/>
          <p:cNvSpPr>
            <a:spLocks noGrp="1"/>
          </p:cNvSpPr>
          <p:nvPr>
            <p:ph type="pic" sz="quarter" idx="24"/>
          </p:nvPr>
        </p:nvSpPr>
        <p:spPr>
          <a:xfrm>
            <a:off x="8597900" y="1295400"/>
            <a:ext cx="4038600" cy="6057902"/>
          </a:xfrm>
          <a:prstGeom prst="rect">
            <a:avLst/>
          </a:prstGeom>
        </p:spPr>
        <p:txBody>
          <a:bodyPr lIns="91439" tIns="45719" rIns="91439" bIns="45719" anchor="t">
            <a:noAutofit/>
          </a:bodyPr>
          <a:lstStyle/>
          <a:p>
            <a:endParaRPr/>
          </a:p>
        </p:txBody>
      </p:sp>
      <p:sp>
        <p:nvSpPr>
          <p:cNvPr id="158" name="Title Text"/>
          <p:cNvSpPr txBox="1">
            <a:spLocks noGrp="1"/>
          </p:cNvSpPr>
          <p:nvPr>
            <p:ph type="title"/>
          </p:nvPr>
        </p:nvSpPr>
        <p:spPr>
          <a:xfrm>
            <a:off x="368300" y="8369300"/>
            <a:ext cx="10845800" cy="660400"/>
          </a:xfrm>
          <a:prstGeom prst="rect">
            <a:avLst/>
          </a:prstGeom>
        </p:spPr>
        <p:txBody>
          <a:bodyPr anchor="b">
            <a:normAutofit/>
          </a:bodyPr>
          <a:lstStyle>
            <a:lvl1pPr indent="0">
              <a:lnSpc>
                <a:spcPct val="100000"/>
              </a:lnSpc>
              <a:defRPr sz="4200" b="1" cap="all">
                <a:solidFill>
                  <a:srgbClr val="DEDDDE"/>
                </a:solidFill>
              </a:defRPr>
            </a:lvl1pPr>
          </a:lstStyle>
          <a:p>
            <a:r>
              <a:t>Title Text</a:t>
            </a:r>
          </a:p>
        </p:txBody>
      </p:sp>
      <p:sp>
        <p:nvSpPr>
          <p:cNvPr id="159" name="Body Level One…"/>
          <p:cNvSpPr txBox="1">
            <a:spLocks noGrp="1"/>
          </p:cNvSpPr>
          <p:nvPr>
            <p:ph type="body" sz="quarter" idx="1"/>
          </p:nvPr>
        </p:nvSpPr>
        <p:spPr>
          <a:xfrm>
            <a:off x="368300" y="9017000"/>
            <a:ext cx="10845800" cy="431800"/>
          </a:xfrm>
          <a:prstGeom prst="rect">
            <a:avLst/>
          </a:prstGeom>
        </p:spPr>
        <p:txBody>
          <a:bodyPr anchor="t"/>
          <a:lstStyle>
            <a:lvl1pPr marL="0" indent="0">
              <a:spcBef>
                <a:spcPts val="0"/>
              </a:spcBef>
              <a:buSzTx/>
              <a:buNone/>
              <a:defRPr sz="2400" b="1" cap="all">
                <a:solidFill>
                  <a:srgbClr val="6696B6"/>
                </a:solidFill>
              </a:defRPr>
            </a:lvl1pPr>
            <a:lvl2pPr marL="0" indent="0">
              <a:spcBef>
                <a:spcPts val="0"/>
              </a:spcBef>
              <a:buSzTx/>
              <a:buNone/>
              <a:defRPr sz="2400" b="1" cap="all">
                <a:solidFill>
                  <a:srgbClr val="6696B6"/>
                </a:solidFill>
              </a:defRPr>
            </a:lvl2pPr>
            <a:lvl3pPr marL="0" indent="0">
              <a:spcBef>
                <a:spcPts val="0"/>
              </a:spcBef>
              <a:buSzTx/>
              <a:buNone/>
              <a:defRPr sz="2400" b="1" cap="all">
                <a:solidFill>
                  <a:srgbClr val="6696B6"/>
                </a:solidFill>
              </a:defRPr>
            </a:lvl3pPr>
            <a:lvl4pPr marL="0" indent="0">
              <a:spcBef>
                <a:spcPts val="0"/>
              </a:spcBef>
              <a:buSzTx/>
              <a:buNone/>
              <a:defRPr sz="2400" b="1" cap="all">
                <a:solidFill>
                  <a:srgbClr val="6696B6"/>
                </a:solidFill>
              </a:defRPr>
            </a:lvl4pPr>
            <a:lvl5pPr marL="0" indent="0">
              <a:spcBef>
                <a:spcPts val="0"/>
              </a:spcBef>
              <a:buSzTx/>
              <a:buNone/>
              <a:defRPr sz="2400" b="1" cap="all">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16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type="tx">
  <p:cSld name="Photo - 6 Up">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67" name="Line"/>
          <p:cNvSpPr/>
          <p:nvPr/>
        </p:nvSpPr>
        <p:spPr>
          <a:xfrm>
            <a:off x="278468" y="8356600"/>
            <a:ext cx="12459504" cy="1"/>
          </a:xfrm>
          <a:prstGeom prst="line">
            <a:avLst/>
          </a:prstGeom>
          <a:ln w="25400">
            <a:solidFill>
              <a:srgbClr val="A2A1A6"/>
            </a:solidFill>
            <a:miter lim="400000"/>
          </a:ln>
        </p:spPr>
        <p:txBody>
          <a:bodyPr lIns="45718" tIns="45718" rIns="45718" bIns="45718"/>
          <a:lstStyle/>
          <a:p>
            <a:pPr>
              <a:defRPr>
                <a:solidFill>
                  <a:srgbClr val="5C89A5"/>
                </a:solidFill>
              </a:defRPr>
            </a:pPr>
            <a:endParaRPr/>
          </a:p>
        </p:txBody>
      </p:sp>
      <p:sp>
        <p:nvSpPr>
          <p:cNvPr id="168" name="Image"/>
          <p:cNvSpPr>
            <a:spLocks noGrp="1"/>
          </p:cNvSpPr>
          <p:nvPr>
            <p:ph type="pic" sz="half" idx="21"/>
          </p:nvPr>
        </p:nvSpPr>
        <p:spPr>
          <a:xfrm>
            <a:off x="596900" y="3733800"/>
            <a:ext cx="7924800" cy="5283200"/>
          </a:xfrm>
          <a:prstGeom prst="rect">
            <a:avLst/>
          </a:prstGeom>
        </p:spPr>
        <p:txBody>
          <a:bodyPr lIns="91439" tIns="45719" rIns="91439" bIns="45719" anchor="t">
            <a:noAutofit/>
          </a:bodyPr>
          <a:lstStyle/>
          <a:p>
            <a:endParaRPr/>
          </a:p>
        </p:txBody>
      </p:sp>
      <p:sp>
        <p:nvSpPr>
          <p:cNvPr id="169" name="Image"/>
          <p:cNvSpPr>
            <a:spLocks noGrp="1"/>
          </p:cNvSpPr>
          <p:nvPr>
            <p:ph type="pic" sz="quarter" idx="22"/>
          </p:nvPr>
        </p:nvSpPr>
        <p:spPr>
          <a:xfrm>
            <a:off x="4483100" y="-698500"/>
            <a:ext cx="4038600" cy="6057902"/>
          </a:xfrm>
          <a:prstGeom prst="rect">
            <a:avLst/>
          </a:prstGeom>
        </p:spPr>
        <p:txBody>
          <a:bodyPr lIns="91439" tIns="45719" rIns="91439" bIns="45719" anchor="t">
            <a:noAutofit/>
          </a:bodyPr>
          <a:lstStyle/>
          <a:p>
            <a:endParaRPr/>
          </a:p>
        </p:txBody>
      </p:sp>
      <p:sp>
        <p:nvSpPr>
          <p:cNvPr id="170" name="Image"/>
          <p:cNvSpPr>
            <a:spLocks noGrp="1"/>
          </p:cNvSpPr>
          <p:nvPr>
            <p:ph type="pic" sz="quarter" idx="23"/>
          </p:nvPr>
        </p:nvSpPr>
        <p:spPr>
          <a:xfrm>
            <a:off x="368300" y="3289300"/>
            <a:ext cx="4038600" cy="6057900"/>
          </a:xfrm>
          <a:prstGeom prst="rect">
            <a:avLst/>
          </a:prstGeom>
        </p:spPr>
        <p:txBody>
          <a:bodyPr lIns="91439" tIns="45719" rIns="91439" bIns="45719" anchor="t">
            <a:noAutofit/>
          </a:bodyPr>
          <a:lstStyle/>
          <a:p>
            <a:endParaRPr/>
          </a:p>
        </p:txBody>
      </p:sp>
      <p:sp>
        <p:nvSpPr>
          <p:cNvPr id="171" name="Image"/>
          <p:cNvSpPr>
            <a:spLocks noGrp="1"/>
          </p:cNvSpPr>
          <p:nvPr>
            <p:ph type="pic" sz="quarter" idx="24"/>
          </p:nvPr>
        </p:nvSpPr>
        <p:spPr>
          <a:xfrm>
            <a:off x="-546100" y="368300"/>
            <a:ext cx="5867400" cy="3911600"/>
          </a:xfrm>
          <a:prstGeom prst="rect">
            <a:avLst/>
          </a:prstGeom>
        </p:spPr>
        <p:txBody>
          <a:bodyPr lIns="91439" tIns="45719" rIns="91439" bIns="45719" anchor="t">
            <a:noAutofit/>
          </a:bodyPr>
          <a:lstStyle/>
          <a:p>
            <a:endParaRPr/>
          </a:p>
        </p:txBody>
      </p:sp>
      <p:sp>
        <p:nvSpPr>
          <p:cNvPr id="172" name="Image"/>
          <p:cNvSpPr>
            <a:spLocks noGrp="1"/>
          </p:cNvSpPr>
          <p:nvPr>
            <p:ph type="pic" sz="quarter" idx="25"/>
          </p:nvPr>
        </p:nvSpPr>
        <p:spPr>
          <a:xfrm>
            <a:off x="8597900" y="3289300"/>
            <a:ext cx="4038600" cy="6057902"/>
          </a:xfrm>
          <a:prstGeom prst="rect">
            <a:avLst/>
          </a:prstGeom>
        </p:spPr>
        <p:txBody>
          <a:bodyPr lIns="91439" tIns="45719" rIns="91439" bIns="45719" anchor="t">
            <a:noAutofit/>
          </a:bodyPr>
          <a:lstStyle/>
          <a:p>
            <a:endParaRPr/>
          </a:p>
        </p:txBody>
      </p:sp>
      <p:sp>
        <p:nvSpPr>
          <p:cNvPr id="173" name="Image"/>
          <p:cNvSpPr>
            <a:spLocks noGrp="1"/>
          </p:cNvSpPr>
          <p:nvPr>
            <p:ph type="pic" sz="quarter" idx="26"/>
          </p:nvPr>
        </p:nvSpPr>
        <p:spPr>
          <a:xfrm>
            <a:off x="8597900" y="-711200"/>
            <a:ext cx="4038600" cy="6057900"/>
          </a:xfrm>
          <a:prstGeom prst="rect">
            <a:avLst/>
          </a:prstGeom>
        </p:spPr>
        <p:txBody>
          <a:bodyPr lIns="91439" tIns="45719" rIns="91439" bIns="45719" anchor="t">
            <a:noAutofit/>
          </a:bodyPr>
          <a:lstStyle/>
          <a:p>
            <a:endParaRPr/>
          </a:p>
        </p:txBody>
      </p:sp>
      <p:sp>
        <p:nvSpPr>
          <p:cNvPr id="174" name="Title Text"/>
          <p:cNvSpPr txBox="1">
            <a:spLocks noGrp="1"/>
          </p:cNvSpPr>
          <p:nvPr>
            <p:ph type="title"/>
          </p:nvPr>
        </p:nvSpPr>
        <p:spPr>
          <a:xfrm>
            <a:off x="368300" y="8369300"/>
            <a:ext cx="10845800" cy="660400"/>
          </a:xfrm>
          <a:prstGeom prst="rect">
            <a:avLst/>
          </a:prstGeom>
        </p:spPr>
        <p:txBody>
          <a:bodyPr anchor="b">
            <a:normAutofit/>
          </a:bodyPr>
          <a:lstStyle>
            <a:lvl1pPr indent="0">
              <a:lnSpc>
                <a:spcPct val="100000"/>
              </a:lnSpc>
              <a:defRPr sz="4200" b="1" cap="all">
                <a:solidFill>
                  <a:srgbClr val="DEDDDE"/>
                </a:solidFill>
              </a:defRPr>
            </a:lvl1pPr>
          </a:lstStyle>
          <a:p>
            <a:r>
              <a:t>Title Text</a:t>
            </a:r>
          </a:p>
        </p:txBody>
      </p:sp>
      <p:sp>
        <p:nvSpPr>
          <p:cNvPr id="175" name="Body Level One…"/>
          <p:cNvSpPr txBox="1">
            <a:spLocks noGrp="1"/>
          </p:cNvSpPr>
          <p:nvPr>
            <p:ph type="body" sz="quarter" idx="1"/>
          </p:nvPr>
        </p:nvSpPr>
        <p:spPr>
          <a:xfrm>
            <a:off x="368300" y="9017000"/>
            <a:ext cx="10845800" cy="431800"/>
          </a:xfrm>
          <a:prstGeom prst="rect">
            <a:avLst/>
          </a:prstGeom>
        </p:spPr>
        <p:txBody>
          <a:bodyPr anchor="t"/>
          <a:lstStyle>
            <a:lvl1pPr marL="0" indent="0">
              <a:spcBef>
                <a:spcPts val="0"/>
              </a:spcBef>
              <a:buSzTx/>
              <a:buNone/>
              <a:defRPr sz="2400" b="1" cap="all">
                <a:solidFill>
                  <a:srgbClr val="6696B6"/>
                </a:solidFill>
              </a:defRPr>
            </a:lvl1pPr>
            <a:lvl2pPr marL="0" indent="0">
              <a:spcBef>
                <a:spcPts val="0"/>
              </a:spcBef>
              <a:buSzTx/>
              <a:buNone/>
              <a:defRPr sz="2400" b="1" cap="all">
                <a:solidFill>
                  <a:srgbClr val="6696B6"/>
                </a:solidFill>
              </a:defRPr>
            </a:lvl2pPr>
            <a:lvl3pPr marL="0" indent="0">
              <a:spcBef>
                <a:spcPts val="0"/>
              </a:spcBef>
              <a:buSzTx/>
              <a:buNone/>
              <a:defRPr sz="2400" b="1" cap="all">
                <a:solidFill>
                  <a:srgbClr val="6696B6"/>
                </a:solidFill>
              </a:defRPr>
            </a:lvl3pPr>
            <a:lvl4pPr marL="0" indent="0">
              <a:spcBef>
                <a:spcPts val="0"/>
              </a:spcBef>
              <a:buSzTx/>
              <a:buNone/>
              <a:defRPr sz="2400" b="1" cap="all">
                <a:solidFill>
                  <a:srgbClr val="6696B6"/>
                </a:solidFill>
              </a:defRPr>
            </a:lvl4pPr>
            <a:lvl5pPr marL="0" indent="0">
              <a:spcBef>
                <a:spcPts val="0"/>
              </a:spcBef>
              <a:buSzTx/>
              <a:buNone/>
              <a:defRPr sz="2400" b="1" cap="all">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17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type="tx">
  <p:cSld name="Photo - Vertical">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83" name="Image"/>
          <p:cNvSpPr>
            <a:spLocks noGrp="1"/>
          </p:cNvSpPr>
          <p:nvPr>
            <p:ph type="pic" sz="half" idx="21"/>
          </p:nvPr>
        </p:nvSpPr>
        <p:spPr>
          <a:xfrm>
            <a:off x="7670800" y="1663700"/>
            <a:ext cx="4292600" cy="6438900"/>
          </a:xfrm>
          <a:prstGeom prst="rect">
            <a:avLst/>
          </a:prstGeom>
        </p:spPr>
        <p:txBody>
          <a:bodyPr lIns="91439" tIns="45719" rIns="91439" bIns="45719" anchor="t">
            <a:noAutofit/>
          </a:bodyPr>
          <a:lstStyle/>
          <a:p>
            <a:endParaRPr/>
          </a:p>
        </p:txBody>
      </p:sp>
      <p:sp>
        <p:nvSpPr>
          <p:cNvPr id="184" name="Title Text"/>
          <p:cNvSpPr txBox="1">
            <a:spLocks noGrp="1"/>
          </p:cNvSpPr>
          <p:nvPr>
            <p:ph type="title"/>
          </p:nvPr>
        </p:nvSpPr>
        <p:spPr>
          <a:xfrm>
            <a:off x="1041400" y="2019300"/>
            <a:ext cx="5334000" cy="2870200"/>
          </a:xfrm>
          <a:prstGeom prst="rect">
            <a:avLst/>
          </a:prstGeom>
        </p:spPr>
        <p:txBody>
          <a:bodyPr anchor="b">
            <a:normAutofit/>
          </a:bodyPr>
          <a:lstStyle>
            <a:lvl1pPr indent="0">
              <a:defRPr b="1">
                <a:solidFill>
                  <a:srgbClr val="DEDDDE"/>
                </a:solidFill>
              </a:defRPr>
            </a:lvl1pPr>
          </a:lstStyle>
          <a:p>
            <a:r>
              <a:t>Title Text</a:t>
            </a:r>
          </a:p>
        </p:txBody>
      </p:sp>
      <p:sp>
        <p:nvSpPr>
          <p:cNvPr id="185" name="Body Level One…"/>
          <p:cNvSpPr txBox="1">
            <a:spLocks noGrp="1"/>
          </p:cNvSpPr>
          <p:nvPr>
            <p:ph type="body" sz="quarter" idx="1"/>
          </p:nvPr>
        </p:nvSpPr>
        <p:spPr>
          <a:xfrm>
            <a:off x="1041400" y="4876800"/>
            <a:ext cx="5334000" cy="2857500"/>
          </a:xfrm>
          <a:prstGeom prst="rect">
            <a:avLst/>
          </a:prstGeom>
        </p:spPr>
        <p:txBody>
          <a:bodyPr anchor="t"/>
          <a:lstStyle>
            <a:lvl1pPr marL="0" indent="0">
              <a:lnSpc>
                <a:spcPct val="110000"/>
              </a:lnSpc>
              <a:spcBef>
                <a:spcPts val="0"/>
              </a:spcBef>
              <a:buSzTx/>
              <a:buNone/>
              <a:defRPr b="1">
                <a:solidFill>
                  <a:srgbClr val="6696B6"/>
                </a:solidFill>
              </a:defRPr>
            </a:lvl1pPr>
            <a:lvl2pPr marL="0" indent="0">
              <a:lnSpc>
                <a:spcPct val="110000"/>
              </a:lnSpc>
              <a:spcBef>
                <a:spcPts val="0"/>
              </a:spcBef>
              <a:buSzTx/>
              <a:buNone/>
              <a:defRPr b="1">
                <a:solidFill>
                  <a:srgbClr val="6696B6"/>
                </a:solidFill>
              </a:defRPr>
            </a:lvl2pPr>
            <a:lvl3pPr marL="0" indent="0">
              <a:lnSpc>
                <a:spcPct val="110000"/>
              </a:lnSpc>
              <a:spcBef>
                <a:spcPts val="0"/>
              </a:spcBef>
              <a:buSzTx/>
              <a:buNone/>
              <a:defRPr b="1">
                <a:solidFill>
                  <a:srgbClr val="6696B6"/>
                </a:solidFill>
              </a:defRPr>
            </a:lvl3pPr>
            <a:lvl4pPr marL="0" indent="0">
              <a:lnSpc>
                <a:spcPct val="110000"/>
              </a:lnSpc>
              <a:spcBef>
                <a:spcPts val="0"/>
              </a:spcBef>
              <a:buSzTx/>
              <a:buNone/>
              <a:defRPr b="1">
                <a:solidFill>
                  <a:srgbClr val="6696B6"/>
                </a:solidFill>
              </a:defRPr>
            </a:lvl4pPr>
            <a:lvl5pPr marL="0" indent="0">
              <a:lnSpc>
                <a:spcPct val="110000"/>
              </a:lnSpc>
              <a:spcBef>
                <a:spcPts val="0"/>
              </a:spcBef>
              <a:buSzTx/>
              <a:buNone/>
              <a:defRPr b="1">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18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193" name="Image"/>
          <p:cNvSpPr>
            <a:spLocks noGrp="1"/>
          </p:cNvSpPr>
          <p:nvPr>
            <p:ph type="pic" sz="half" idx="21"/>
          </p:nvPr>
        </p:nvSpPr>
        <p:spPr>
          <a:xfrm>
            <a:off x="7670800" y="2413000"/>
            <a:ext cx="4292600" cy="6438900"/>
          </a:xfrm>
          <a:prstGeom prst="rect">
            <a:avLst/>
          </a:prstGeom>
        </p:spPr>
        <p:txBody>
          <a:bodyPr lIns="91439" tIns="45719" rIns="91439" bIns="45719" anchor="t">
            <a:noAutofit/>
          </a:bodyPr>
          <a:lstStyle/>
          <a:p>
            <a:endParaRPr/>
          </a:p>
        </p:txBody>
      </p:sp>
      <p:sp>
        <p:nvSpPr>
          <p:cNvPr id="194" name="Title Text"/>
          <p:cNvSpPr txBox="1">
            <a:spLocks noGrp="1"/>
          </p:cNvSpPr>
          <p:nvPr>
            <p:ph type="title"/>
          </p:nvPr>
        </p:nvSpPr>
        <p:spPr>
          <a:xfrm>
            <a:off x="1041400" y="254000"/>
            <a:ext cx="10922000" cy="2438400"/>
          </a:xfrm>
          <a:prstGeom prst="rect">
            <a:avLst/>
          </a:prstGeom>
        </p:spPr>
        <p:txBody>
          <a:bodyPr>
            <a:normAutofit/>
          </a:bodyPr>
          <a:lstStyle/>
          <a:p>
            <a:r>
              <a:t>Title Text</a:t>
            </a:r>
          </a:p>
        </p:txBody>
      </p:sp>
      <p:sp>
        <p:nvSpPr>
          <p:cNvPr id="195" name="Body Level One…"/>
          <p:cNvSpPr txBox="1">
            <a:spLocks noGrp="1"/>
          </p:cNvSpPr>
          <p:nvPr>
            <p:ph type="body" sz="half" idx="1"/>
          </p:nvPr>
        </p:nvSpPr>
        <p:spPr>
          <a:xfrm>
            <a:off x="1041400" y="2768600"/>
            <a:ext cx="5334000" cy="5715000"/>
          </a:xfrm>
          <a:prstGeom prst="rect">
            <a:avLst/>
          </a:prstGeom>
        </p:spPr>
        <p:txBody>
          <a:bodyPr/>
          <a:lstStyle>
            <a:lvl1pPr>
              <a:spcBef>
                <a:spcPts val="3200"/>
              </a:spcBef>
              <a:buBlip>
                <a:blip r:embed="rId2"/>
              </a:buBlip>
            </a:lvl1pPr>
            <a:lvl2pPr>
              <a:spcBef>
                <a:spcPts val="3200"/>
              </a:spcBef>
              <a:buBlip>
                <a:blip r:embed="rId2"/>
              </a:buBlip>
            </a:lvl2pPr>
            <a:lvl3pPr>
              <a:spcBef>
                <a:spcPts val="3200"/>
              </a:spcBef>
              <a:buBlip>
                <a:blip r:embed="rId2"/>
              </a:buBlip>
            </a:lvl3pPr>
            <a:lvl4pPr>
              <a:spcBef>
                <a:spcPts val="3200"/>
              </a:spcBef>
              <a:buBlip>
                <a:blip r:embed="rId2"/>
              </a:buBlip>
            </a:lvl4pPr>
            <a:lvl5pPr>
              <a:spcBef>
                <a:spcPts val="3200"/>
              </a:spcBef>
              <a:buBlip>
                <a:blip r:embed="rId2"/>
              </a:buBlip>
            </a:lvl5pPr>
          </a:lstStyle>
          <a:p>
            <a:r>
              <a:t>Body Level One</a:t>
            </a:r>
          </a:p>
          <a:p>
            <a:pPr lvl="1"/>
            <a:r>
              <a:t>Body Level Two</a:t>
            </a:r>
          </a:p>
          <a:p>
            <a:pPr lvl="2"/>
            <a:r>
              <a:t>Body Level Three</a:t>
            </a:r>
          </a:p>
          <a:p>
            <a:pPr lvl="3"/>
            <a:r>
              <a:t>Body Level Four</a:t>
            </a:r>
          </a:p>
          <a:p>
            <a:pPr lvl="4"/>
            <a:r>
              <a:t>Body Level Five</a:t>
            </a:r>
          </a:p>
        </p:txBody>
      </p:sp>
      <p:sp>
        <p:nvSpPr>
          <p:cNvPr id="19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type="tx">
  <p:cSld name="Title &amp; Bullets - Left">
    <p:spTree>
      <p:nvGrpSpPr>
        <p:cNvPr id="1" name=""/>
        <p:cNvGrpSpPr/>
        <p:nvPr/>
      </p:nvGrpSpPr>
      <p:grpSpPr>
        <a:xfrm>
          <a:off x="0" y="0"/>
          <a:ext cx="0" cy="0"/>
          <a:chOff x="0" y="0"/>
          <a:chExt cx="0" cy="0"/>
        </a:xfrm>
      </p:grpSpPr>
      <p:sp>
        <p:nvSpPr>
          <p:cNvPr id="203" name="Title Text"/>
          <p:cNvSpPr txBox="1">
            <a:spLocks noGrp="1"/>
          </p:cNvSpPr>
          <p:nvPr>
            <p:ph type="title"/>
          </p:nvPr>
        </p:nvSpPr>
        <p:spPr>
          <a:xfrm>
            <a:off x="1041400" y="254000"/>
            <a:ext cx="10922000" cy="2438400"/>
          </a:xfrm>
          <a:prstGeom prst="rect">
            <a:avLst/>
          </a:prstGeom>
        </p:spPr>
        <p:txBody>
          <a:bodyPr>
            <a:normAutofit/>
          </a:bodyPr>
          <a:lstStyle/>
          <a:p>
            <a:r>
              <a:t>Title Text</a:t>
            </a:r>
          </a:p>
        </p:txBody>
      </p:sp>
      <p:sp>
        <p:nvSpPr>
          <p:cNvPr id="204" name="Body Level One…"/>
          <p:cNvSpPr txBox="1">
            <a:spLocks noGrp="1"/>
          </p:cNvSpPr>
          <p:nvPr>
            <p:ph type="body" sz="half" idx="1"/>
          </p:nvPr>
        </p:nvSpPr>
        <p:spPr>
          <a:xfrm>
            <a:off x="1041400" y="2768600"/>
            <a:ext cx="5334000" cy="5715000"/>
          </a:xfrm>
          <a:prstGeom prst="rect">
            <a:avLst/>
          </a:prstGeom>
        </p:spPr>
        <p:txBody>
          <a:bodyPr/>
          <a:lstStyle>
            <a:lvl1pPr>
              <a:spcBef>
                <a:spcPts val="3200"/>
              </a:spcBef>
              <a:buBlip>
                <a:blip r:embed="rId2"/>
              </a:buBlip>
            </a:lvl1pPr>
            <a:lvl2pPr>
              <a:spcBef>
                <a:spcPts val="3200"/>
              </a:spcBef>
              <a:buBlip>
                <a:blip r:embed="rId2"/>
              </a:buBlip>
            </a:lvl2pPr>
            <a:lvl3pPr>
              <a:spcBef>
                <a:spcPts val="3200"/>
              </a:spcBef>
              <a:buBlip>
                <a:blip r:embed="rId2"/>
              </a:buBlip>
            </a:lvl3pPr>
            <a:lvl4pPr>
              <a:spcBef>
                <a:spcPts val="3200"/>
              </a:spcBef>
              <a:buBlip>
                <a:blip r:embed="rId2"/>
              </a:buBlip>
            </a:lvl4pPr>
            <a:lvl5pPr>
              <a:spcBef>
                <a:spcPts val="3200"/>
              </a:spcBef>
              <a:buBlip>
                <a:blip r:embed="rId2"/>
              </a:buBlip>
            </a:lvl5pPr>
          </a:lstStyle>
          <a:p>
            <a:r>
              <a:t>Body Level One</a:t>
            </a:r>
          </a:p>
          <a:p>
            <a:pPr lvl="1"/>
            <a:r>
              <a:t>Body Level Two</a:t>
            </a:r>
          </a:p>
          <a:p>
            <a:pPr lvl="2"/>
            <a:r>
              <a:t>Body Level Three</a:t>
            </a:r>
          </a:p>
          <a:p>
            <a:pPr lvl="3"/>
            <a:r>
              <a:t>Body Level Four</a:t>
            </a:r>
          </a:p>
          <a:p>
            <a:pPr lvl="4"/>
            <a:r>
              <a:t>Body Level Five</a:t>
            </a:r>
          </a:p>
        </p:txBody>
      </p:sp>
      <p:sp>
        <p:nvSpPr>
          <p:cNvPr id="20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type="tx">
  <p:cSld name="Title &amp; Bullets - Right">
    <p:spTree>
      <p:nvGrpSpPr>
        <p:cNvPr id="1" name=""/>
        <p:cNvGrpSpPr/>
        <p:nvPr/>
      </p:nvGrpSpPr>
      <p:grpSpPr>
        <a:xfrm>
          <a:off x="0" y="0"/>
          <a:ext cx="0" cy="0"/>
          <a:chOff x="0" y="0"/>
          <a:chExt cx="0" cy="0"/>
        </a:xfrm>
      </p:grpSpPr>
      <p:sp>
        <p:nvSpPr>
          <p:cNvPr id="212" name="Title Text"/>
          <p:cNvSpPr txBox="1">
            <a:spLocks noGrp="1"/>
          </p:cNvSpPr>
          <p:nvPr>
            <p:ph type="title"/>
          </p:nvPr>
        </p:nvSpPr>
        <p:spPr>
          <a:xfrm>
            <a:off x="1041400" y="254000"/>
            <a:ext cx="10922000" cy="2438400"/>
          </a:xfrm>
          <a:prstGeom prst="rect">
            <a:avLst/>
          </a:prstGeom>
        </p:spPr>
        <p:txBody>
          <a:bodyPr>
            <a:normAutofit/>
          </a:bodyPr>
          <a:lstStyle/>
          <a:p>
            <a:r>
              <a:t>Title Text</a:t>
            </a:r>
          </a:p>
        </p:txBody>
      </p:sp>
      <p:sp>
        <p:nvSpPr>
          <p:cNvPr id="213" name="Body Level One…"/>
          <p:cNvSpPr txBox="1">
            <a:spLocks noGrp="1"/>
          </p:cNvSpPr>
          <p:nvPr>
            <p:ph type="body" sz="half" idx="1"/>
          </p:nvPr>
        </p:nvSpPr>
        <p:spPr>
          <a:xfrm>
            <a:off x="6629400" y="2768600"/>
            <a:ext cx="5334000" cy="5715000"/>
          </a:xfrm>
          <a:prstGeom prst="rect">
            <a:avLst/>
          </a:prstGeom>
        </p:spPr>
        <p:txBody>
          <a:bodyPr/>
          <a:lstStyle>
            <a:lvl1pPr>
              <a:spcBef>
                <a:spcPts val="3200"/>
              </a:spcBef>
              <a:buBlip>
                <a:blip r:embed="rId2"/>
              </a:buBlip>
            </a:lvl1pPr>
            <a:lvl2pPr>
              <a:spcBef>
                <a:spcPts val="3200"/>
              </a:spcBef>
              <a:buBlip>
                <a:blip r:embed="rId2"/>
              </a:buBlip>
            </a:lvl2pPr>
            <a:lvl3pPr>
              <a:spcBef>
                <a:spcPts val="3200"/>
              </a:spcBef>
              <a:buBlip>
                <a:blip r:embed="rId2"/>
              </a:buBlip>
            </a:lvl3pPr>
            <a:lvl4pPr>
              <a:spcBef>
                <a:spcPts val="3200"/>
              </a:spcBef>
              <a:buBlip>
                <a:blip r:embed="rId2"/>
              </a:buBlip>
            </a:lvl4pPr>
            <a:lvl5pPr>
              <a:spcBef>
                <a:spcPts val="3200"/>
              </a:spcBef>
              <a:buBlip>
                <a:blip r:embed="rId2"/>
              </a:buBlip>
            </a:lvl5pPr>
          </a:lstStyle>
          <a:p>
            <a:r>
              <a:t>Body Level One</a:t>
            </a:r>
          </a:p>
          <a:p>
            <a:pPr lvl="1"/>
            <a:r>
              <a:t>Body Level Two</a:t>
            </a:r>
          </a:p>
          <a:p>
            <a:pPr lvl="2"/>
            <a:r>
              <a:t>Body Level Three</a:t>
            </a:r>
          </a:p>
          <a:p>
            <a:pPr lvl="3"/>
            <a:r>
              <a:t>Body Level Four</a:t>
            </a:r>
          </a:p>
          <a:p>
            <a:pPr lvl="4"/>
            <a:r>
              <a:t>Body Level Five</a:t>
            </a:r>
          </a:p>
        </p:txBody>
      </p:sp>
      <p:sp>
        <p:nvSpPr>
          <p:cNvPr id="21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21" name="Title Text"/>
          <p:cNvSpPr txBox="1">
            <a:spLocks noGrp="1"/>
          </p:cNvSpPr>
          <p:nvPr>
            <p:ph type="title"/>
          </p:nvPr>
        </p:nvSpPr>
        <p:spPr>
          <a:xfrm>
            <a:off x="1041400" y="254000"/>
            <a:ext cx="10922000" cy="2438400"/>
          </a:xfrm>
          <a:prstGeom prst="rect">
            <a:avLst/>
          </a:prstGeom>
        </p:spPr>
        <p:txBody>
          <a:bodyPr>
            <a:normAutofit/>
          </a:bodyPr>
          <a:lstStyle/>
          <a:p>
            <a:r>
              <a:t>Title Text</a:t>
            </a:r>
          </a:p>
        </p:txBody>
      </p:sp>
      <p:sp>
        <p:nvSpPr>
          <p:cNvPr id="22" name="Body Level One…"/>
          <p:cNvSpPr txBox="1">
            <a:spLocks noGrp="1"/>
          </p:cNvSpPr>
          <p:nvPr>
            <p:ph type="body" idx="1"/>
          </p:nvPr>
        </p:nvSpPr>
        <p:spPr>
          <a:xfrm>
            <a:off x="1041400" y="2768600"/>
            <a:ext cx="10922000" cy="5715000"/>
          </a:xfrm>
          <a:prstGeom prst="rect">
            <a:avLst/>
          </a:prstGeom>
        </p:spPr>
        <p:txBody>
          <a:bodyPr/>
          <a:lstStyle>
            <a:lvl1pPr>
              <a:spcBef>
                <a:spcPts val="3200"/>
              </a:spcBef>
              <a:buBlip>
                <a:blip r:embed="rId2"/>
              </a:buBlip>
            </a:lvl1pPr>
            <a:lvl2pPr>
              <a:spcBef>
                <a:spcPts val="3200"/>
              </a:spcBef>
              <a:buBlip>
                <a:blip r:embed="rId2"/>
              </a:buBlip>
            </a:lvl2pPr>
            <a:lvl3pPr>
              <a:spcBef>
                <a:spcPts val="3200"/>
              </a:spcBef>
              <a:buBlip>
                <a:blip r:embed="rId2"/>
              </a:buBlip>
            </a:lvl3pPr>
            <a:lvl4pPr>
              <a:spcBef>
                <a:spcPts val="3200"/>
              </a:spcBef>
              <a:buBlip>
                <a:blip r:embed="rId2"/>
              </a:buBlip>
            </a:lvl4pPr>
            <a:lvl5pPr>
              <a:spcBef>
                <a:spcPts val="3200"/>
              </a:spcBef>
              <a:buBlip>
                <a:blip r:embed="rId2"/>
              </a:buBlip>
            </a:lvl5pPr>
          </a:lstStyle>
          <a:p>
            <a:r>
              <a:t>Body Level One</a:t>
            </a:r>
          </a:p>
          <a:p>
            <a:pPr lvl="1"/>
            <a:r>
              <a:t>Body Level Two</a:t>
            </a:r>
          </a:p>
          <a:p>
            <a:pPr lvl="2"/>
            <a:r>
              <a:t>Body Level Three</a:t>
            </a:r>
          </a:p>
          <a:p>
            <a:pPr lvl="3"/>
            <a:r>
              <a:t>Body Level Four</a:t>
            </a:r>
          </a:p>
          <a:p>
            <a:pPr lvl="4"/>
            <a:r>
              <a:t>Body Level Five</a:t>
            </a:r>
          </a:p>
        </p:txBody>
      </p:sp>
      <p:sp>
        <p:nvSpPr>
          <p:cNvPr id="2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type="tx">
  <p:cSld name="Photo - Vertical copy">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21" name="Image"/>
          <p:cNvSpPr>
            <a:spLocks noGrp="1"/>
          </p:cNvSpPr>
          <p:nvPr>
            <p:ph type="pic" sz="half" idx="21"/>
          </p:nvPr>
        </p:nvSpPr>
        <p:spPr>
          <a:xfrm>
            <a:off x="7670800" y="1663700"/>
            <a:ext cx="4292600" cy="6438900"/>
          </a:xfrm>
          <a:prstGeom prst="rect">
            <a:avLst/>
          </a:prstGeom>
        </p:spPr>
        <p:txBody>
          <a:bodyPr lIns="91439" tIns="45719" rIns="91439" bIns="45719" anchor="t">
            <a:noAutofit/>
          </a:bodyPr>
          <a:lstStyle/>
          <a:p>
            <a:endParaRPr/>
          </a:p>
        </p:txBody>
      </p:sp>
      <p:sp>
        <p:nvSpPr>
          <p:cNvPr id="222" name="Title Text"/>
          <p:cNvSpPr txBox="1">
            <a:spLocks noGrp="1"/>
          </p:cNvSpPr>
          <p:nvPr>
            <p:ph type="title"/>
          </p:nvPr>
        </p:nvSpPr>
        <p:spPr>
          <a:xfrm>
            <a:off x="1041400" y="2019300"/>
            <a:ext cx="5334000" cy="2870200"/>
          </a:xfrm>
          <a:prstGeom prst="rect">
            <a:avLst/>
          </a:prstGeom>
        </p:spPr>
        <p:txBody>
          <a:bodyPr anchor="b">
            <a:normAutofit/>
          </a:bodyPr>
          <a:lstStyle>
            <a:lvl1pPr indent="0">
              <a:defRPr b="1">
                <a:solidFill>
                  <a:srgbClr val="DEDDDE"/>
                </a:solidFill>
              </a:defRPr>
            </a:lvl1pPr>
          </a:lstStyle>
          <a:p>
            <a:r>
              <a:t>Title Text</a:t>
            </a:r>
          </a:p>
        </p:txBody>
      </p:sp>
      <p:sp>
        <p:nvSpPr>
          <p:cNvPr id="223" name="Body Level One…"/>
          <p:cNvSpPr txBox="1">
            <a:spLocks noGrp="1"/>
          </p:cNvSpPr>
          <p:nvPr>
            <p:ph type="body" sz="quarter" idx="1"/>
          </p:nvPr>
        </p:nvSpPr>
        <p:spPr>
          <a:xfrm>
            <a:off x="1041400" y="4876800"/>
            <a:ext cx="5334000" cy="2857500"/>
          </a:xfrm>
          <a:prstGeom prst="rect">
            <a:avLst/>
          </a:prstGeom>
        </p:spPr>
        <p:txBody>
          <a:bodyPr anchor="t"/>
          <a:lstStyle>
            <a:lvl1pPr marL="0" indent="0">
              <a:lnSpc>
                <a:spcPct val="110000"/>
              </a:lnSpc>
              <a:spcBef>
                <a:spcPts val="0"/>
              </a:spcBef>
              <a:buSzTx/>
              <a:buNone/>
              <a:defRPr b="1">
                <a:solidFill>
                  <a:srgbClr val="6696B6"/>
                </a:solidFill>
              </a:defRPr>
            </a:lvl1pPr>
            <a:lvl2pPr marL="0" indent="0">
              <a:lnSpc>
                <a:spcPct val="110000"/>
              </a:lnSpc>
              <a:spcBef>
                <a:spcPts val="0"/>
              </a:spcBef>
              <a:buSzTx/>
              <a:buNone/>
              <a:defRPr b="1">
                <a:solidFill>
                  <a:srgbClr val="6696B6"/>
                </a:solidFill>
              </a:defRPr>
            </a:lvl2pPr>
            <a:lvl3pPr marL="0" indent="0">
              <a:lnSpc>
                <a:spcPct val="110000"/>
              </a:lnSpc>
              <a:spcBef>
                <a:spcPts val="0"/>
              </a:spcBef>
              <a:buSzTx/>
              <a:buNone/>
              <a:defRPr b="1">
                <a:solidFill>
                  <a:srgbClr val="6696B6"/>
                </a:solidFill>
              </a:defRPr>
            </a:lvl3pPr>
            <a:lvl4pPr marL="0" indent="0">
              <a:lnSpc>
                <a:spcPct val="110000"/>
              </a:lnSpc>
              <a:spcBef>
                <a:spcPts val="0"/>
              </a:spcBef>
              <a:buSzTx/>
              <a:buNone/>
              <a:defRPr b="1">
                <a:solidFill>
                  <a:srgbClr val="6696B6"/>
                </a:solidFill>
              </a:defRPr>
            </a:lvl4pPr>
            <a:lvl5pPr marL="0" indent="0">
              <a:lnSpc>
                <a:spcPct val="110000"/>
              </a:lnSpc>
              <a:spcBef>
                <a:spcPts val="0"/>
              </a:spcBef>
              <a:buSzTx/>
              <a:buNone/>
              <a:defRPr b="1">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22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type="tx">
  <p:cSld name="Photo - Vertical copy 1">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31" name="Image"/>
          <p:cNvSpPr>
            <a:spLocks noGrp="1"/>
          </p:cNvSpPr>
          <p:nvPr>
            <p:ph type="pic" sz="half" idx="21"/>
          </p:nvPr>
        </p:nvSpPr>
        <p:spPr>
          <a:xfrm>
            <a:off x="7670800" y="1663700"/>
            <a:ext cx="4292600" cy="6438900"/>
          </a:xfrm>
          <a:prstGeom prst="rect">
            <a:avLst/>
          </a:prstGeom>
        </p:spPr>
        <p:txBody>
          <a:bodyPr lIns="91439" tIns="45719" rIns="91439" bIns="45719" anchor="t">
            <a:noAutofit/>
          </a:bodyPr>
          <a:lstStyle/>
          <a:p>
            <a:endParaRPr/>
          </a:p>
        </p:txBody>
      </p:sp>
      <p:sp>
        <p:nvSpPr>
          <p:cNvPr id="232" name="Title Text"/>
          <p:cNvSpPr txBox="1">
            <a:spLocks noGrp="1"/>
          </p:cNvSpPr>
          <p:nvPr>
            <p:ph type="title"/>
          </p:nvPr>
        </p:nvSpPr>
        <p:spPr>
          <a:xfrm>
            <a:off x="1041400" y="2019300"/>
            <a:ext cx="5334000" cy="2870200"/>
          </a:xfrm>
          <a:prstGeom prst="rect">
            <a:avLst/>
          </a:prstGeom>
        </p:spPr>
        <p:txBody>
          <a:bodyPr anchor="b">
            <a:normAutofit/>
          </a:bodyPr>
          <a:lstStyle>
            <a:lvl1pPr indent="0">
              <a:defRPr b="1">
                <a:solidFill>
                  <a:srgbClr val="DEDDDE"/>
                </a:solidFill>
              </a:defRPr>
            </a:lvl1pPr>
          </a:lstStyle>
          <a:p>
            <a:r>
              <a:t>Title Text</a:t>
            </a:r>
          </a:p>
        </p:txBody>
      </p:sp>
      <p:sp>
        <p:nvSpPr>
          <p:cNvPr id="233" name="Body Level One…"/>
          <p:cNvSpPr txBox="1">
            <a:spLocks noGrp="1"/>
          </p:cNvSpPr>
          <p:nvPr>
            <p:ph type="body" sz="quarter" idx="1"/>
          </p:nvPr>
        </p:nvSpPr>
        <p:spPr>
          <a:xfrm>
            <a:off x="1041400" y="4876800"/>
            <a:ext cx="5334000" cy="2857500"/>
          </a:xfrm>
          <a:prstGeom prst="rect">
            <a:avLst/>
          </a:prstGeom>
        </p:spPr>
        <p:txBody>
          <a:bodyPr anchor="t"/>
          <a:lstStyle>
            <a:lvl1pPr marL="0" indent="0">
              <a:lnSpc>
                <a:spcPct val="110000"/>
              </a:lnSpc>
              <a:spcBef>
                <a:spcPts val="0"/>
              </a:spcBef>
              <a:buSzTx/>
              <a:buNone/>
              <a:defRPr b="1">
                <a:solidFill>
                  <a:srgbClr val="6696B6"/>
                </a:solidFill>
              </a:defRPr>
            </a:lvl1pPr>
            <a:lvl2pPr marL="0" indent="0">
              <a:lnSpc>
                <a:spcPct val="110000"/>
              </a:lnSpc>
              <a:spcBef>
                <a:spcPts val="0"/>
              </a:spcBef>
              <a:buSzTx/>
              <a:buNone/>
              <a:defRPr b="1">
                <a:solidFill>
                  <a:srgbClr val="6696B6"/>
                </a:solidFill>
              </a:defRPr>
            </a:lvl2pPr>
            <a:lvl3pPr marL="0" indent="0">
              <a:lnSpc>
                <a:spcPct val="110000"/>
              </a:lnSpc>
              <a:spcBef>
                <a:spcPts val="0"/>
              </a:spcBef>
              <a:buSzTx/>
              <a:buNone/>
              <a:defRPr b="1">
                <a:solidFill>
                  <a:srgbClr val="6696B6"/>
                </a:solidFill>
              </a:defRPr>
            </a:lvl3pPr>
            <a:lvl4pPr marL="0" indent="0">
              <a:lnSpc>
                <a:spcPct val="110000"/>
              </a:lnSpc>
              <a:spcBef>
                <a:spcPts val="0"/>
              </a:spcBef>
              <a:buSzTx/>
              <a:buNone/>
              <a:defRPr b="1">
                <a:solidFill>
                  <a:srgbClr val="6696B6"/>
                </a:solidFill>
              </a:defRPr>
            </a:lvl4pPr>
            <a:lvl5pPr marL="0" indent="0">
              <a:lnSpc>
                <a:spcPct val="110000"/>
              </a:lnSpc>
              <a:spcBef>
                <a:spcPts val="0"/>
              </a:spcBef>
              <a:buSzTx/>
              <a:buNone/>
              <a:defRPr b="1">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23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2.xml><?xml version="1.0" encoding="utf-8"?>
<p:sldLayout xmlns:a="http://schemas.openxmlformats.org/drawingml/2006/main" xmlns:r="http://schemas.openxmlformats.org/officeDocument/2006/relationships" xmlns:p="http://schemas.openxmlformats.org/presentationml/2006/main" type="tx">
  <p:cSld name="Photo - Vertical copy 2">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41" name="Image"/>
          <p:cNvSpPr>
            <a:spLocks noGrp="1"/>
          </p:cNvSpPr>
          <p:nvPr>
            <p:ph type="pic" sz="half" idx="21"/>
          </p:nvPr>
        </p:nvSpPr>
        <p:spPr>
          <a:xfrm>
            <a:off x="7670800" y="1663700"/>
            <a:ext cx="4292600" cy="6438900"/>
          </a:xfrm>
          <a:prstGeom prst="rect">
            <a:avLst/>
          </a:prstGeom>
        </p:spPr>
        <p:txBody>
          <a:bodyPr lIns="91439" tIns="45719" rIns="91439" bIns="45719" anchor="t">
            <a:noAutofit/>
          </a:bodyPr>
          <a:lstStyle/>
          <a:p>
            <a:endParaRPr/>
          </a:p>
        </p:txBody>
      </p:sp>
      <p:sp>
        <p:nvSpPr>
          <p:cNvPr id="242" name="Title Text"/>
          <p:cNvSpPr txBox="1">
            <a:spLocks noGrp="1"/>
          </p:cNvSpPr>
          <p:nvPr>
            <p:ph type="title"/>
          </p:nvPr>
        </p:nvSpPr>
        <p:spPr>
          <a:xfrm>
            <a:off x="1041400" y="2019300"/>
            <a:ext cx="5334000" cy="2870200"/>
          </a:xfrm>
          <a:prstGeom prst="rect">
            <a:avLst/>
          </a:prstGeom>
        </p:spPr>
        <p:txBody>
          <a:bodyPr anchor="b">
            <a:normAutofit/>
          </a:bodyPr>
          <a:lstStyle>
            <a:lvl1pPr indent="0">
              <a:defRPr b="1">
                <a:solidFill>
                  <a:srgbClr val="DEDDDE"/>
                </a:solidFill>
              </a:defRPr>
            </a:lvl1pPr>
          </a:lstStyle>
          <a:p>
            <a:r>
              <a:t>Title Text</a:t>
            </a:r>
          </a:p>
        </p:txBody>
      </p:sp>
      <p:sp>
        <p:nvSpPr>
          <p:cNvPr id="243" name="Body Level One…"/>
          <p:cNvSpPr txBox="1">
            <a:spLocks noGrp="1"/>
          </p:cNvSpPr>
          <p:nvPr>
            <p:ph type="body" sz="quarter" idx="1"/>
          </p:nvPr>
        </p:nvSpPr>
        <p:spPr>
          <a:xfrm>
            <a:off x="1041400" y="4876800"/>
            <a:ext cx="5334000" cy="2857500"/>
          </a:xfrm>
          <a:prstGeom prst="rect">
            <a:avLst/>
          </a:prstGeom>
        </p:spPr>
        <p:txBody>
          <a:bodyPr anchor="t"/>
          <a:lstStyle>
            <a:lvl1pPr marL="0" indent="0">
              <a:lnSpc>
                <a:spcPct val="110000"/>
              </a:lnSpc>
              <a:spcBef>
                <a:spcPts val="0"/>
              </a:spcBef>
              <a:buSzTx/>
              <a:buNone/>
              <a:defRPr b="1">
                <a:solidFill>
                  <a:srgbClr val="6696B6"/>
                </a:solidFill>
              </a:defRPr>
            </a:lvl1pPr>
            <a:lvl2pPr marL="0" indent="0">
              <a:lnSpc>
                <a:spcPct val="110000"/>
              </a:lnSpc>
              <a:spcBef>
                <a:spcPts val="0"/>
              </a:spcBef>
              <a:buSzTx/>
              <a:buNone/>
              <a:defRPr b="1">
                <a:solidFill>
                  <a:srgbClr val="6696B6"/>
                </a:solidFill>
              </a:defRPr>
            </a:lvl2pPr>
            <a:lvl3pPr marL="0" indent="0">
              <a:lnSpc>
                <a:spcPct val="110000"/>
              </a:lnSpc>
              <a:spcBef>
                <a:spcPts val="0"/>
              </a:spcBef>
              <a:buSzTx/>
              <a:buNone/>
              <a:defRPr b="1">
                <a:solidFill>
                  <a:srgbClr val="6696B6"/>
                </a:solidFill>
              </a:defRPr>
            </a:lvl3pPr>
            <a:lvl4pPr marL="0" indent="0">
              <a:lnSpc>
                <a:spcPct val="110000"/>
              </a:lnSpc>
              <a:spcBef>
                <a:spcPts val="0"/>
              </a:spcBef>
              <a:buSzTx/>
              <a:buNone/>
              <a:defRPr b="1">
                <a:solidFill>
                  <a:srgbClr val="6696B6"/>
                </a:solidFill>
              </a:defRPr>
            </a:lvl4pPr>
            <a:lvl5pPr marL="0" indent="0">
              <a:lnSpc>
                <a:spcPct val="110000"/>
              </a:lnSpc>
              <a:spcBef>
                <a:spcPts val="0"/>
              </a:spcBef>
              <a:buSzTx/>
              <a:buNone/>
              <a:defRPr b="1">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24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3.xml><?xml version="1.0" encoding="utf-8"?>
<p:sldLayout xmlns:a="http://schemas.openxmlformats.org/drawingml/2006/main" xmlns:r="http://schemas.openxmlformats.org/officeDocument/2006/relationships" xmlns:p="http://schemas.openxmlformats.org/presentationml/2006/main" type="tx">
  <p:cSld name="Photo - Vertical copy 3">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51" name="Image"/>
          <p:cNvSpPr>
            <a:spLocks noGrp="1"/>
          </p:cNvSpPr>
          <p:nvPr>
            <p:ph type="pic" sz="half" idx="21"/>
          </p:nvPr>
        </p:nvSpPr>
        <p:spPr>
          <a:xfrm>
            <a:off x="7670800" y="1663700"/>
            <a:ext cx="4292600" cy="6438900"/>
          </a:xfrm>
          <a:prstGeom prst="rect">
            <a:avLst/>
          </a:prstGeom>
        </p:spPr>
        <p:txBody>
          <a:bodyPr lIns="91439" tIns="45719" rIns="91439" bIns="45719" anchor="t">
            <a:noAutofit/>
          </a:bodyPr>
          <a:lstStyle/>
          <a:p>
            <a:endParaRPr/>
          </a:p>
        </p:txBody>
      </p:sp>
      <p:sp>
        <p:nvSpPr>
          <p:cNvPr id="252" name="Title Text"/>
          <p:cNvSpPr txBox="1">
            <a:spLocks noGrp="1"/>
          </p:cNvSpPr>
          <p:nvPr>
            <p:ph type="title"/>
          </p:nvPr>
        </p:nvSpPr>
        <p:spPr>
          <a:xfrm>
            <a:off x="1041400" y="2019300"/>
            <a:ext cx="5334000" cy="2870200"/>
          </a:xfrm>
          <a:prstGeom prst="rect">
            <a:avLst/>
          </a:prstGeom>
        </p:spPr>
        <p:txBody>
          <a:bodyPr anchor="b">
            <a:normAutofit/>
          </a:bodyPr>
          <a:lstStyle>
            <a:lvl1pPr indent="0">
              <a:defRPr b="1">
                <a:solidFill>
                  <a:srgbClr val="DEDDDE"/>
                </a:solidFill>
              </a:defRPr>
            </a:lvl1pPr>
          </a:lstStyle>
          <a:p>
            <a:r>
              <a:t>Title Text</a:t>
            </a:r>
          </a:p>
        </p:txBody>
      </p:sp>
      <p:sp>
        <p:nvSpPr>
          <p:cNvPr id="253" name="Body Level One…"/>
          <p:cNvSpPr txBox="1">
            <a:spLocks noGrp="1"/>
          </p:cNvSpPr>
          <p:nvPr>
            <p:ph type="body" sz="quarter" idx="1"/>
          </p:nvPr>
        </p:nvSpPr>
        <p:spPr>
          <a:xfrm>
            <a:off x="1041400" y="4876800"/>
            <a:ext cx="5334000" cy="2857500"/>
          </a:xfrm>
          <a:prstGeom prst="rect">
            <a:avLst/>
          </a:prstGeom>
        </p:spPr>
        <p:txBody>
          <a:bodyPr anchor="t"/>
          <a:lstStyle>
            <a:lvl1pPr marL="0" indent="0">
              <a:lnSpc>
                <a:spcPct val="110000"/>
              </a:lnSpc>
              <a:spcBef>
                <a:spcPts val="0"/>
              </a:spcBef>
              <a:buSzTx/>
              <a:buNone/>
              <a:defRPr b="1">
                <a:solidFill>
                  <a:srgbClr val="6696B6"/>
                </a:solidFill>
              </a:defRPr>
            </a:lvl1pPr>
            <a:lvl2pPr marL="0" indent="0">
              <a:lnSpc>
                <a:spcPct val="110000"/>
              </a:lnSpc>
              <a:spcBef>
                <a:spcPts val="0"/>
              </a:spcBef>
              <a:buSzTx/>
              <a:buNone/>
              <a:defRPr b="1">
                <a:solidFill>
                  <a:srgbClr val="6696B6"/>
                </a:solidFill>
              </a:defRPr>
            </a:lvl2pPr>
            <a:lvl3pPr marL="0" indent="0">
              <a:lnSpc>
                <a:spcPct val="110000"/>
              </a:lnSpc>
              <a:spcBef>
                <a:spcPts val="0"/>
              </a:spcBef>
              <a:buSzTx/>
              <a:buNone/>
              <a:defRPr b="1">
                <a:solidFill>
                  <a:srgbClr val="6696B6"/>
                </a:solidFill>
              </a:defRPr>
            </a:lvl3pPr>
            <a:lvl4pPr marL="0" indent="0">
              <a:lnSpc>
                <a:spcPct val="110000"/>
              </a:lnSpc>
              <a:spcBef>
                <a:spcPts val="0"/>
              </a:spcBef>
              <a:buSzTx/>
              <a:buNone/>
              <a:defRPr b="1">
                <a:solidFill>
                  <a:srgbClr val="6696B6"/>
                </a:solidFill>
              </a:defRPr>
            </a:lvl4pPr>
            <a:lvl5pPr marL="0" indent="0">
              <a:lnSpc>
                <a:spcPct val="110000"/>
              </a:lnSpc>
              <a:spcBef>
                <a:spcPts val="0"/>
              </a:spcBef>
              <a:buSzTx/>
              <a:buNone/>
              <a:defRPr b="1">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25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4.xml><?xml version="1.0" encoding="utf-8"?>
<p:sldLayout xmlns:a="http://schemas.openxmlformats.org/drawingml/2006/main" xmlns:r="http://schemas.openxmlformats.org/officeDocument/2006/relationships" xmlns:p="http://schemas.openxmlformats.org/presentationml/2006/main" type="tx">
  <p:cSld name="Photo - Vertical">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61" name="Image"/>
          <p:cNvSpPr>
            <a:spLocks noGrp="1"/>
          </p:cNvSpPr>
          <p:nvPr>
            <p:ph type="pic" sz="half" idx="21"/>
          </p:nvPr>
        </p:nvSpPr>
        <p:spPr>
          <a:xfrm>
            <a:off x="7670800" y="1663700"/>
            <a:ext cx="4292600" cy="6438900"/>
          </a:xfrm>
          <a:prstGeom prst="rect">
            <a:avLst/>
          </a:prstGeom>
        </p:spPr>
        <p:txBody>
          <a:bodyPr lIns="91439" tIns="45719" rIns="91439" bIns="45719" anchor="t">
            <a:noAutofit/>
          </a:bodyPr>
          <a:lstStyle/>
          <a:p>
            <a:endParaRPr/>
          </a:p>
        </p:txBody>
      </p:sp>
      <p:sp>
        <p:nvSpPr>
          <p:cNvPr id="262" name="Title Text"/>
          <p:cNvSpPr txBox="1">
            <a:spLocks noGrp="1"/>
          </p:cNvSpPr>
          <p:nvPr>
            <p:ph type="title"/>
          </p:nvPr>
        </p:nvSpPr>
        <p:spPr>
          <a:xfrm>
            <a:off x="1041400" y="2019300"/>
            <a:ext cx="5334000" cy="2870200"/>
          </a:xfrm>
          <a:prstGeom prst="rect">
            <a:avLst/>
          </a:prstGeom>
        </p:spPr>
        <p:txBody>
          <a:bodyPr anchor="b">
            <a:normAutofit/>
          </a:bodyPr>
          <a:lstStyle>
            <a:lvl1pPr indent="0">
              <a:defRPr b="1">
                <a:solidFill>
                  <a:srgbClr val="DEDDDE"/>
                </a:solidFill>
              </a:defRPr>
            </a:lvl1pPr>
          </a:lstStyle>
          <a:p>
            <a:r>
              <a:t>Title Text</a:t>
            </a:r>
          </a:p>
        </p:txBody>
      </p:sp>
      <p:sp>
        <p:nvSpPr>
          <p:cNvPr id="263" name="Body Level One…"/>
          <p:cNvSpPr txBox="1">
            <a:spLocks noGrp="1"/>
          </p:cNvSpPr>
          <p:nvPr>
            <p:ph type="body" sz="quarter" idx="1"/>
          </p:nvPr>
        </p:nvSpPr>
        <p:spPr>
          <a:xfrm>
            <a:off x="1041400" y="4876800"/>
            <a:ext cx="5334000" cy="2857500"/>
          </a:xfrm>
          <a:prstGeom prst="rect">
            <a:avLst/>
          </a:prstGeom>
        </p:spPr>
        <p:txBody>
          <a:bodyPr anchor="t"/>
          <a:lstStyle>
            <a:lvl1pPr marL="0" indent="0">
              <a:lnSpc>
                <a:spcPct val="110000"/>
              </a:lnSpc>
              <a:spcBef>
                <a:spcPts val="0"/>
              </a:spcBef>
              <a:buSzTx/>
              <a:buNone/>
              <a:defRPr b="1">
                <a:solidFill>
                  <a:srgbClr val="6696B6"/>
                </a:solidFill>
              </a:defRPr>
            </a:lvl1pPr>
            <a:lvl2pPr marL="0" indent="0">
              <a:lnSpc>
                <a:spcPct val="110000"/>
              </a:lnSpc>
              <a:spcBef>
                <a:spcPts val="0"/>
              </a:spcBef>
              <a:buSzTx/>
              <a:buNone/>
              <a:defRPr b="1">
                <a:solidFill>
                  <a:srgbClr val="6696B6"/>
                </a:solidFill>
              </a:defRPr>
            </a:lvl2pPr>
            <a:lvl3pPr marL="0" indent="0">
              <a:lnSpc>
                <a:spcPct val="110000"/>
              </a:lnSpc>
              <a:spcBef>
                <a:spcPts val="0"/>
              </a:spcBef>
              <a:buSzTx/>
              <a:buNone/>
              <a:defRPr b="1">
                <a:solidFill>
                  <a:srgbClr val="6696B6"/>
                </a:solidFill>
              </a:defRPr>
            </a:lvl3pPr>
            <a:lvl4pPr marL="0" indent="0">
              <a:lnSpc>
                <a:spcPct val="110000"/>
              </a:lnSpc>
              <a:spcBef>
                <a:spcPts val="0"/>
              </a:spcBef>
              <a:buSzTx/>
              <a:buNone/>
              <a:defRPr b="1">
                <a:solidFill>
                  <a:srgbClr val="6696B6"/>
                </a:solidFill>
              </a:defRPr>
            </a:lvl4pPr>
            <a:lvl5pPr marL="0" indent="0">
              <a:lnSpc>
                <a:spcPct val="110000"/>
              </a:lnSpc>
              <a:spcBef>
                <a:spcPts val="0"/>
              </a:spcBef>
              <a:buSzTx/>
              <a:buNone/>
              <a:defRPr b="1">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26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5.xml><?xml version="1.0" encoding="utf-8"?>
<p:sldLayout xmlns:a="http://schemas.openxmlformats.org/drawingml/2006/main" xmlns:r="http://schemas.openxmlformats.org/officeDocument/2006/relationships" xmlns:p="http://schemas.openxmlformats.org/presentationml/2006/main" type="tx">
  <p:cSld name="Title &amp; Subtitle">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71" name="Title Text"/>
          <p:cNvSpPr txBox="1">
            <a:spLocks noGrp="1"/>
          </p:cNvSpPr>
          <p:nvPr>
            <p:ph type="title"/>
          </p:nvPr>
        </p:nvSpPr>
        <p:spPr>
          <a:xfrm>
            <a:off x="1422400" y="5245100"/>
            <a:ext cx="10541000" cy="2628900"/>
          </a:xfrm>
          <a:prstGeom prst="rect">
            <a:avLst/>
          </a:prstGeom>
        </p:spPr>
        <p:txBody>
          <a:bodyPr anchor="b">
            <a:normAutofit/>
          </a:bodyPr>
          <a:lstStyle>
            <a:lvl1pPr indent="0">
              <a:lnSpc>
                <a:spcPct val="100000"/>
              </a:lnSpc>
              <a:defRPr sz="7600" b="1">
                <a:solidFill>
                  <a:srgbClr val="DEDDDE"/>
                </a:solidFill>
              </a:defRPr>
            </a:lvl1pPr>
          </a:lstStyle>
          <a:p>
            <a:r>
              <a:t>Title Text</a:t>
            </a:r>
          </a:p>
        </p:txBody>
      </p:sp>
      <p:sp>
        <p:nvSpPr>
          <p:cNvPr id="272" name="Body Level One…"/>
          <p:cNvSpPr txBox="1">
            <a:spLocks noGrp="1"/>
          </p:cNvSpPr>
          <p:nvPr>
            <p:ph type="body" sz="quarter" idx="1"/>
          </p:nvPr>
        </p:nvSpPr>
        <p:spPr>
          <a:xfrm>
            <a:off x="1422400" y="7861300"/>
            <a:ext cx="10541000" cy="1612900"/>
          </a:xfrm>
          <a:prstGeom prst="rect">
            <a:avLst/>
          </a:prstGeom>
        </p:spPr>
        <p:txBody>
          <a:bodyPr anchor="t"/>
          <a:lstStyle>
            <a:lvl1pPr marL="0" indent="0">
              <a:spcBef>
                <a:spcPts val="0"/>
              </a:spcBef>
              <a:buSzTx/>
              <a:buNone/>
              <a:defRPr sz="4600" b="1">
                <a:solidFill>
                  <a:srgbClr val="6696B6"/>
                </a:solidFill>
              </a:defRPr>
            </a:lvl1pPr>
            <a:lvl2pPr marL="0" indent="0">
              <a:spcBef>
                <a:spcPts val="0"/>
              </a:spcBef>
              <a:buSzTx/>
              <a:buNone/>
              <a:defRPr sz="4600" b="1">
                <a:solidFill>
                  <a:srgbClr val="6696B6"/>
                </a:solidFill>
              </a:defRPr>
            </a:lvl2pPr>
            <a:lvl3pPr marL="0" indent="0">
              <a:spcBef>
                <a:spcPts val="0"/>
              </a:spcBef>
              <a:buSzTx/>
              <a:buNone/>
              <a:defRPr sz="4600" b="1">
                <a:solidFill>
                  <a:srgbClr val="6696B6"/>
                </a:solidFill>
              </a:defRPr>
            </a:lvl3pPr>
            <a:lvl4pPr marL="0" indent="0">
              <a:spcBef>
                <a:spcPts val="0"/>
              </a:spcBef>
              <a:buSzTx/>
              <a:buNone/>
              <a:defRPr sz="4600" b="1">
                <a:solidFill>
                  <a:srgbClr val="6696B6"/>
                </a:solidFill>
              </a:defRPr>
            </a:lvl4pPr>
            <a:lvl5pPr marL="0" indent="0">
              <a:spcBef>
                <a:spcPts val="0"/>
              </a:spcBef>
              <a:buSzTx/>
              <a:buNone/>
              <a:defRPr sz="4600" b="1">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273" name="Slide Number"/>
          <p:cNvSpPr txBox="1">
            <a:spLocks noGrp="1"/>
          </p:cNvSpPr>
          <p:nvPr>
            <p:ph type="sldNum" sz="quarter" idx="2"/>
          </p:nvPr>
        </p:nvSpPr>
        <p:spPr>
          <a:xfrm>
            <a:off x="6349972" y="9474200"/>
            <a:ext cx="312068" cy="298984"/>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6.xml><?xml version="1.0" encoding="utf-8"?>
<p:sldLayout xmlns:a="http://schemas.openxmlformats.org/drawingml/2006/main" xmlns:r="http://schemas.openxmlformats.org/officeDocument/2006/relationships" xmlns:p="http://schemas.openxmlformats.org/presentationml/2006/main" type="tx">
  <p:cSld name="Photo - Vertical copy">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80" name="Image"/>
          <p:cNvSpPr>
            <a:spLocks noGrp="1"/>
          </p:cNvSpPr>
          <p:nvPr>
            <p:ph type="pic" sz="half" idx="21"/>
          </p:nvPr>
        </p:nvSpPr>
        <p:spPr>
          <a:xfrm>
            <a:off x="7670800" y="1663700"/>
            <a:ext cx="4292600" cy="6438900"/>
          </a:xfrm>
          <a:prstGeom prst="rect">
            <a:avLst/>
          </a:prstGeom>
        </p:spPr>
        <p:txBody>
          <a:bodyPr lIns="91439" tIns="45719" rIns="91439" bIns="45719" anchor="t">
            <a:noAutofit/>
          </a:bodyPr>
          <a:lstStyle/>
          <a:p>
            <a:endParaRPr/>
          </a:p>
        </p:txBody>
      </p:sp>
      <p:sp>
        <p:nvSpPr>
          <p:cNvPr id="281" name="Title Text"/>
          <p:cNvSpPr txBox="1">
            <a:spLocks noGrp="1"/>
          </p:cNvSpPr>
          <p:nvPr>
            <p:ph type="title"/>
          </p:nvPr>
        </p:nvSpPr>
        <p:spPr>
          <a:xfrm>
            <a:off x="1041400" y="2019300"/>
            <a:ext cx="5334000" cy="2870200"/>
          </a:xfrm>
          <a:prstGeom prst="rect">
            <a:avLst/>
          </a:prstGeom>
        </p:spPr>
        <p:txBody>
          <a:bodyPr anchor="b">
            <a:normAutofit/>
          </a:bodyPr>
          <a:lstStyle>
            <a:lvl1pPr indent="0">
              <a:defRPr b="1">
                <a:solidFill>
                  <a:srgbClr val="DEDDDE"/>
                </a:solidFill>
              </a:defRPr>
            </a:lvl1pPr>
          </a:lstStyle>
          <a:p>
            <a:r>
              <a:t>Title Text</a:t>
            </a:r>
          </a:p>
        </p:txBody>
      </p:sp>
      <p:sp>
        <p:nvSpPr>
          <p:cNvPr id="282" name="Body Level One…"/>
          <p:cNvSpPr txBox="1">
            <a:spLocks noGrp="1"/>
          </p:cNvSpPr>
          <p:nvPr>
            <p:ph type="body" sz="quarter" idx="1"/>
          </p:nvPr>
        </p:nvSpPr>
        <p:spPr>
          <a:xfrm>
            <a:off x="1041400" y="4876800"/>
            <a:ext cx="5334000" cy="2857500"/>
          </a:xfrm>
          <a:prstGeom prst="rect">
            <a:avLst/>
          </a:prstGeom>
        </p:spPr>
        <p:txBody>
          <a:bodyPr anchor="t"/>
          <a:lstStyle>
            <a:lvl1pPr marL="0" indent="0">
              <a:lnSpc>
                <a:spcPct val="110000"/>
              </a:lnSpc>
              <a:spcBef>
                <a:spcPts val="0"/>
              </a:spcBef>
              <a:buSzTx/>
              <a:buNone/>
              <a:defRPr b="1">
                <a:solidFill>
                  <a:srgbClr val="6696B6"/>
                </a:solidFill>
              </a:defRPr>
            </a:lvl1pPr>
            <a:lvl2pPr marL="0" indent="0">
              <a:lnSpc>
                <a:spcPct val="110000"/>
              </a:lnSpc>
              <a:spcBef>
                <a:spcPts val="0"/>
              </a:spcBef>
              <a:buSzTx/>
              <a:buNone/>
              <a:defRPr b="1">
                <a:solidFill>
                  <a:srgbClr val="6696B6"/>
                </a:solidFill>
              </a:defRPr>
            </a:lvl2pPr>
            <a:lvl3pPr marL="0" indent="0">
              <a:lnSpc>
                <a:spcPct val="110000"/>
              </a:lnSpc>
              <a:spcBef>
                <a:spcPts val="0"/>
              </a:spcBef>
              <a:buSzTx/>
              <a:buNone/>
              <a:defRPr b="1">
                <a:solidFill>
                  <a:srgbClr val="6696B6"/>
                </a:solidFill>
              </a:defRPr>
            </a:lvl3pPr>
            <a:lvl4pPr marL="0" indent="0">
              <a:lnSpc>
                <a:spcPct val="110000"/>
              </a:lnSpc>
              <a:spcBef>
                <a:spcPts val="0"/>
              </a:spcBef>
              <a:buSzTx/>
              <a:buNone/>
              <a:defRPr b="1">
                <a:solidFill>
                  <a:srgbClr val="6696B6"/>
                </a:solidFill>
              </a:defRPr>
            </a:lvl4pPr>
            <a:lvl5pPr marL="0" indent="0">
              <a:lnSpc>
                <a:spcPct val="110000"/>
              </a:lnSpc>
              <a:spcBef>
                <a:spcPts val="0"/>
              </a:spcBef>
              <a:buSzTx/>
              <a:buNone/>
              <a:defRPr b="1">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28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tx">
  <p:cSld name="Title &amp; Bullets">
    <p:bg>
      <p:bgPr>
        <a:solidFill>
          <a:srgbClr val="000000"/>
        </a:solidFill>
        <a:effectLst/>
      </p:bgPr>
    </p:bg>
    <p:spTree>
      <p:nvGrpSpPr>
        <p:cNvPr id="1" name=""/>
        <p:cNvGrpSpPr/>
        <p:nvPr/>
      </p:nvGrpSpPr>
      <p:grpSpPr>
        <a:xfrm>
          <a:off x="0" y="0"/>
          <a:ext cx="0" cy="0"/>
          <a:chOff x="0" y="0"/>
          <a:chExt cx="0" cy="0"/>
        </a:xfrm>
      </p:grpSpPr>
      <p:sp>
        <p:nvSpPr>
          <p:cNvPr id="290" name="Title Text"/>
          <p:cNvSpPr txBox="1">
            <a:spLocks noGrp="1"/>
          </p:cNvSpPr>
          <p:nvPr>
            <p:ph type="title"/>
          </p:nvPr>
        </p:nvSpPr>
        <p:spPr>
          <a:xfrm>
            <a:off x="1270000" y="254000"/>
            <a:ext cx="10464800" cy="2438400"/>
          </a:xfrm>
          <a:prstGeom prst="rect">
            <a:avLst/>
          </a:prstGeom>
        </p:spPr>
        <p:txBody>
          <a:bodyPr>
            <a:normAutofit/>
          </a:bodyPr>
          <a:lstStyle>
            <a:lvl1pPr indent="0" algn="ctr">
              <a:lnSpc>
                <a:spcPct val="100000"/>
              </a:lnSpc>
              <a:defRPr sz="8400">
                <a:solidFill>
                  <a:srgbClr val="FFFFFF"/>
                </a:solidFill>
              </a:defRPr>
            </a:lvl1pPr>
          </a:lstStyle>
          <a:p>
            <a:r>
              <a:t>Title Text</a:t>
            </a:r>
          </a:p>
        </p:txBody>
      </p:sp>
      <p:sp>
        <p:nvSpPr>
          <p:cNvPr id="291" name="Body Level One…"/>
          <p:cNvSpPr txBox="1">
            <a:spLocks noGrp="1"/>
          </p:cNvSpPr>
          <p:nvPr>
            <p:ph type="body" idx="1"/>
          </p:nvPr>
        </p:nvSpPr>
        <p:spPr>
          <a:xfrm>
            <a:off x="1270000" y="2768600"/>
            <a:ext cx="10464800" cy="5715000"/>
          </a:xfrm>
          <a:prstGeom prst="rect">
            <a:avLst/>
          </a:prstGeom>
        </p:spPr>
        <p:txBody>
          <a:bodyPr/>
          <a:lstStyle>
            <a:lvl1pPr marL="889000" indent="-571500">
              <a:spcBef>
                <a:spcPts val="2400"/>
              </a:spcBef>
              <a:buSzPct val="171000"/>
              <a:buChar char="•"/>
              <a:defRPr sz="4200">
                <a:solidFill>
                  <a:srgbClr val="FFFFFF"/>
                </a:solidFill>
              </a:defRPr>
            </a:lvl1pPr>
            <a:lvl2pPr marL="1333500" indent="-571500">
              <a:spcBef>
                <a:spcPts val="2400"/>
              </a:spcBef>
              <a:buSzPct val="171000"/>
              <a:buChar char="•"/>
              <a:defRPr sz="4200">
                <a:solidFill>
                  <a:srgbClr val="FFFFFF"/>
                </a:solidFill>
              </a:defRPr>
            </a:lvl2pPr>
            <a:lvl3pPr marL="1778000" indent="-571500">
              <a:spcBef>
                <a:spcPts val="2400"/>
              </a:spcBef>
              <a:buSzPct val="171000"/>
              <a:buChar char="•"/>
              <a:defRPr sz="4200">
                <a:solidFill>
                  <a:srgbClr val="FFFFFF"/>
                </a:solidFill>
              </a:defRPr>
            </a:lvl3pPr>
            <a:lvl4pPr marL="2222500" indent="-571500">
              <a:spcBef>
                <a:spcPts val="2400"/>
              </a:spcBef>
              <a:buSzPct val="171000"/>
              <a:buChar char="•"/>
              <a:defRPr sz="4200">
                <a:solidFill>
                  <a:srgbClr val="FFFFFF"/>
                </a:solidFill>
              </a:defRPr>
            </a:lvl4pPr>
            <a:lvl5pPr marL="2667000" indent="-571500">
              <a:spcBef>
                <a:spcPts val="2400"/>
              </a:spcBef>
              <a:buSzPct val="171000"/>
              <a:buChar char="•"/>
              <a:defRPr sz="4200">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sp>
        <p:nvSpPr>
          <p:cNvPr id="292" name="Slide Number"/>
          <p:cNvSpPr txBox="1">
            <a:spLocks noGrp="1"/>
          </p:cNvSpPr>
          <p:nvPr>
            <p:ph type="sldNum" sz="quarter" idx="2"/>
          </p:nvPr>
        </p:nvSpPr>
        <p:spPr>
          <a:xfrm>
            <a:off x="6311763" y="9265778"/>
            <a:ext cx="368574" cy="360823"/>
          </a:xfrm>
          <a:prstGeom prst="rect">
            <a:avLst/>
          </a:prstGeom>
        </p:spPr>
        <p:txBody>
          <a:bodyPr anchor="b"/>
          <a:lstStyle>
            <a:lvl1pPr>
              <a:defRPr sz="1800">
                <a:solidFill>
                  <a:srgbClr val="FFFFFF"/>
                </a:solidFill>
              </a:defRPr>
            </a:lvl1pPr>
          </a:lstStyle>
          <a:p>
            <a:fld id="{86CB4B4D-7CA3-9044-876B-883B54F8677D}" type="slidenum">
              <a:t>‹#›</a:t>
            </a:fld>
            <a:endParaRPr/>
          </a:p>
        </p:txBody>
      </p:sp>
    </p:spTree>
  </p:cSld>
  <p:clrMapOvr>
    <a:masterClrMapping/>
  </p:clrMapOvr>
  <p:transition spd="med"/>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tx">
  <p:cSld name="Photo - Vertical">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99" name="Image"/>
          <p:cNvSpPr>
            <a:spLocks noGrp="1"/>
          </p:cNvSpPr>
          <p:nvPr>
            <p:ph type="pic" sz="half" idx="21"/>
          </p:nvPr>
        </p:nvSpPr>
        <p:spPr>
          <a:xfrm>
            <a:off x="7251968" y="1864392"/>
            <a:ext cx="5905502" cy="5880688"/>
          </a:xfrm>
          <a:prstGeom prst="rect">
            <a:avLst/>
          </a:prstGeom>
        </p:spPr>
        <p:txBody>
          <a:bodyPr lIns="91439" tIns="45719" rIns="91439" bIns="45719" anchor="t">
            <a:noAutofit/>
          </a:bodyPr>
          <a:lstStyle/>
          <a:p>
            <a:endParaRPr/>
          </a:p>
        </p:txBody>
      </p:sp>
      <p:sp>
        <p:nvSpPr>
          <p:cNvPr id="300" name="Title Text"/>
          <p:cNvSpPr txBox="1">
            <a:spLocks noGrp="1"/>
          </p:cNvSpPr>
          <p:nvPr>
            <p:ph type="title"/>
          </p:nvPr>
        </p:nvSpPr>
        <p:spPr>
          <a:xfrm>
            <a:off x="635000" y="1409700"/>
            <a:ext cx="5867400" cy="3302000"/>
          </a:xfrm>
          <a:prstGeom prst="rect">
            <a:avLst/>
          </a:prstGeom>
          <a:effectLst>
            <a:outerShdw blurRad="12700" dist="12700" dir="5400000" rotWithShape="0">
              <a:srgbClr val="424242"/>
            </a:outerShdw>
          </a:effectLst>
        </p:spPr>
        <p:txBody>
          <a:bodyPr anchor="b">
            <a:normAutofit/>
          </a:bodyPr>
          <a:lstStyle>
            <a:lvl1pPr indent="0" algn="ctr">
              <a:lnSpc>
                <a:spcPct val="100000"/>
              </a:lnSpc>
              <a:defRPr sz="7000" spc="-92">
                <a:solidFill>
                  <a:srgbClr val="E5E5E5"/>
                </a:solidFill>
              </a:defRPr>
            </a:lvl1pPr>
          </a:lstStyle>
          <a:p>
            <a:r>
              <a:t>Title Text</a:t>
            </a:r>
          </a:p>
        </p:txBody>
      </p:sp>
      <p:sp>
        <p:nvSpPr>
          <p:cNvPr id="301" name="Body Level One…"/>
          <p:cNvSpPr txBox="1">
            <a:spLocks noGrp="1"/>
          </p:cNvSpPr>
          <p:nvPr>
            <p:ph type="body" sz="quarter" idx="1"/>
          </p:nvPr>
        </p:nvSpPr>
        <p:spPr>
          <a:xfrm>
            <a:off x="635000" y="4787900"/>
            <a:ext cx="5867400" cy="3302000"/>
          </a:xfrm>
          <a:prstGeom prst="rect">
            <a:avLst/>
          </a:prstGeom>
          <a:effectLst>
            <a:outerShdw blurRad="12700" dist="12700" dir="5400000" rotWithShape="0">
              <a:srgbClr val="424242"/>
            </a:outerShdw>
          </a:effectLst>
        </p:spPr>
        <p:txBody>
          <a:bodyPr anchor="t"/>
          <a:lstStyle>
            <a:lvl1pPr marL="0" indent="0" algn="ctr">
              <a:spcBef>
                <a:spcPts val="0"/>
              </a:spcBef>
              <a:buSzTx/>
              <a:buNone/>
              <a:defRPr spc="-47">
                <a:solidFill>
                  <a:srgbClr val="CBCBCB"/>
                </a:solidFill>
              </a:defRPr>
            </a:lvl1pPr>
            <a:lvl2pPr marL="0" indent="0" algn="ctr">
              <a:spcBef>
                <a:spcPts val="0"/>
              </a:spcBef>
              <a:buSzTx/>
              <a:buNone/>
              <a:defRPr spc="-47">
                <a:solidFill>
                  <a:srgbClr val="CBCBCB"/>
                </a:solidFill>
              </a:defRPr>
            </a:lvl2pPr>
            <a:lvl3pPr marL="0" indent="0" algn="ctr">
              <a:spcBef>
                <a:spcPts val="0"/>
              </a:spcBef>
              <a:buSzTx/>
              <a:buNone/>
              <a:defRPr spc="-47">
                <a:solidFill>
                  <a:srgbClr val="CBCBCB"/>
                </a:solidFill>
              </a:defRPr>
            </a:lvl3pPr>
            <a:lvl4pPr marL="0" indent="0" algn="ctr">
              <a:spcBef>
                <a:spcPts val="0"/>
              </a:spcBef>
              <a:buSzTx/>
              <a:buNone/>
              <a:defRPr spc="-47">
                <a:solidFill>
                  <a:srgbClr val="CBCBCB"/>
                </a:solidFill>
              </a:defRPr>
            </a:lvl4pPr>
            <a:lvl5pPr marL="0" indent="0" algn="ctr">
              <a:spcBef>
                <a:spcPts val="0"/>
              </a:spcBef>
              <a:buSzTx/>
              <a:buNone/>
              <a:defRPr spc="-47">
                <a:solidFill>
                  <a:srgbClr val="CBCBCB"/>
                </a:solidFill>
              </a:defRPr>
            </a:lvl5pPr>
          </a:lstStyle>
          <a:p>
            <a:r>
              <a:t>Body Level One</a:t>
            </a:r>
          </a:p>
          <a:p>
            <a:pPr lvl="1"/>
            <a:r>
              <a:t>Body Level Two</a:t>
            </a:r>
          </a:p>
          <a:p>
            <a:pPr lvl="2"/>
            <a:r>
              <a:t>Body Level Three</a:t>
            </a:r>
          </a:p>
          <a:p>
            <a:pPr lvl="3"/>
            <a:r>
              <a:t>Body Level Four</a:t>
            </a:r>
          </a:p>
          <a:p>
            <a:pPr lvl="4"/>
            <a:r>
              <a:t>Body Level Five</a:t>
            </a:r>
          </a:p>
        </p:txBody>
      </p:sp>
      <p:sp>
        <p:nvSpPr>
          <p:cNvPr id="302" name="Slide Number"/>
          <p:cNvSpPr txBox="1">
            <a:spLocks noGrp="1"/>
          </p:cNvSpPr>
          <p:nvPr>
            <p:ph type="sldNum" sz="quarter" idx="2"/>
          </p:nvPr>
        </p:nvSpPr>
        <p:spPr>
          <a:xfrm>
            <a:off x="6313148" y="9220200"/>
            <a:ext cx="362732" cy="360822"/>
          </a:xfrm>
          <a:prstGeom prst="rect">
            <a:avLst/>
          </a:prstGeom>
          <a:effectLst>
            <a:outerShdw blurRad="12700" dist="12700" dir="5400000" rotWithShape="0">
              <a:srgbClr val="424242"/>
            </a:outerShdw>
          </a:effectLst>
        </p:spPr>
        <p:txBody>
          <a:bodyPr/>
          <a:lstStyle>
            <a:lvl1pPr>
              <a:defRPr sz="1800" spc="-23">
                <a:solidFill>
                  <a:srgbClr val="CBCBCB"/>
                </a:solidFill>
              </a:defRPr>
            </a:lvl1pPr>
          </a:lstStyle>
          <a:p>
            <a:fld id="{86CB4B4D-7CA3-9044-876B-883B54F8677D}" type="slidenum">
              <a:t>‹#›</a:t>
            </a:fld>
            <a:endParaRPr/>
          </a:p>
        </p:txBody>
      </p:sp>
    </p:spTree>
  </p:cSld>
  <p:clrMapOvr>
    <a:masterClrMapping/>
  </p:clrMapOvr>
  <p:transition spd="med"/>
</p:sldLayout>
</file>

<file path=ppt/slideLayouts/slideLayout29.xml><?xml version="1.0" encoding="utf-8"?>
<p:sldLayout xmlns:a="http://schemas.openxmlformats.org/drawingml/2006/main" xmlns:r="http://schemas.openxmlformats.org/officeDocument/2006/relationships" xmlns:p="http://schemas.openxmlformats.org/presentationml/2006/main" type="tx">
  <p:cSld name="Photo - Vertical">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309" name="Image"/>
          <p:cNvSpPr>
            <a:spLocks noGrp="1"/>
          </p:cNvSpPr>
          <p:nvPr>
            <p:ph type="pic" sz="half" idx="21"/>
          </p:nvPr>
        </p:nvSpPr>
        <p:spPr>
          <a:xfrm>
            <a:off x="7670800" y="1663700"/>
            <a:ext cx="4292600" cy="6438900"/>
          </a:xfrm>
          <a:prstGeom prst="rect">
            <a:avLst/>
          </a:prstGeom>
        </p:spPr>
        <p:txBody>
          <a:bodyPr lIns="91439" tIns="45719" rIns="91439" bIns="45719" anchor="t">
            <a:noAutofit/>
          </a:bodyPr>
          <a:lstStyle/>
          <a:p>
            <a:endParaRPr/>
          </a:p>
        </p:txBody>
      </p:sp>
      <p:sp>
        <p:nvSpPr>
          <p:cNvPr id="310" name="Title Text"/>
          <p:cNvSpPr txBox="1">
            <a:spLocks noGrp="1"/>
          </p:cNvSpPr>
          <p:nvPr>
            <p:ph type="title"/>
          </p:nvPr>
        </p:nvSpPr>
        <p:spPr>
          <a:xfrm>
            <a:off x="1041400" y="2019300"/>
            <a:ext cx="5334000" cy="2870200"/>
          </a:xfrm>
          <a:prstGeom prst="rect">
            <a:avLst/>
          </a:prstGeom>
        </p:spPr>
        <p:txBody>
          <a:bodyPr anchor="b">
            <a:normAutofit/>
          </a:bodyPr>
          <a:lstStyle>
            <a:lvl1pPr indent="0">
              <a:defRPr b="1">
                <a:solidFill>
                  <a:srgbClr val="DEDDDE"/>
                </a:solidFill>
              </a:defRPr>
            </a:lvl1pPr>
          </a:lstStyle>
          <a:p>
            <a:r>
              <a:t>Title Text</a:t>
            </a:r>
          </a:p>
        </p:txBody>
      </p:sp>
      <p:sp>
        <p:nvSpPr>
          <p:cNvPr id="311" name="Body Level One…"/>
          <p:cNvSpPr txBox="1">
            <a:spLocks noGrp="1"/>
          </p:cNvSpPr>
          <p:nvPr>
            <p:ph type="body" sz="quarter" idx="1"/>
          </p:nvPr>
        </p:nvSpPr>
        <p:spPr>
          <a:xfrm>
            <a:off x="1041400" y="4876800"/>
            <a:ext cx="5334000" cy="2857500"/>
          </a:xfrm>
          <a:prstGeom prst="rect">
            <a:avLst/>
          </a:prstGeom>
        </p:spPr>
        <p:txBody>
          <a:bodyPr anchor="t"/>
          <a:lstStyle>
            <a:lvl1pPr marL="0" indent="0">
              <a:lnSpc>
                <a:spcPct val="110000"/>
              </a:lnSpc>
              <a:spcBef>
                <a:spcPts val="0"/>
              </a:spcBef>
              <a:buSzTx/>
              <a:buNone/>
              <a:defRPr b="1">
                <a:solidFill>
                  <a:srgbClr val="6696B6"/>
                </a:solidFill>
              </a:defRPr>
            </a:lvl1pPr>
            <a:lvl2pPr marL="0" indent="0">
              <a:lnSpc>
                <a:spcPct val="110000"/>
              </a:lnSpc>
              <a:spcBef>
                <a:spcPts val="0"/>
              </a:spcBef>
              <a:buSzTx/>
              <a:buNone/>
              <a:defRPr b="1">
                <a:solidFill>
                  <a:srgbClr val="6696B6"/>
                </a:solidFill>
              </a:defRPr>
            </a:lvl2pPr>
            <a:lvl3pPr marL="0" indent="0">
              <a:lnSpc>
                <a:spcPct val="110000"/>
              </a:lnSpc>
              <a:spcBef>
                <a:spcPts val="0"/>
              </a:spcBef>
              <a:buSzTx/>
              <a:buNone/>
              <a:defRPr b="1">
                <a:solidFill>
                  <a:srgbClr val="6696B6"/>
                </a:solidFill>
              </a:defRPr>
            </a:lvl3pPr>
            <a:lvl4pPr marL="0" indent="0">
              <a:lnSpc>
                <a:spcPct val="110000"/>
              </a:lnSpc>
              <a:spcBef>
                <a:spcPts val="0"/>
              </a:spcBef>
              <a:buSzTx/>
              <a:buNone/>
              <a:defRPr b="1">
                <a:solidFill>
                  <a:srgbClr val="6696B6"/>
                </a:solidFill>
              </a:defRPr>
            </a:lvl4pPr>
            <a:lvl5pPr marL="0" indent="0">
              <a:lnSpc>
                <a:spcPct val="110000"/>
              </a:lnSpc>
              <a:spcBef>
                <a:spcPts val="0"/>
              </a:spcBef>
              <a:buSzTx/>
              <a:buNone/>
              <a:defRPr b="1">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31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amp; Bullets - 2 Column">
    <p:spTree>
      <p:nvGrpSpPr>
        <p:cNvPr id="1" name=""/>
        <p:cNvGrpSpPr/>
        <p:nvPr/>
      </p:nvGrpSpPr>
      <p:grpSpPr>
        <a:xfrm>
          <a:off x="0" y="0"/>
          <a:ext cx="0" cy="0"/>
          <a:chOff x="0" y="0"/>
          <a:chExt cx="0" cy="0"/>
        </a:xfrm>
      </p:grpSpPr>
      <p:sp>
        <p:nvSpPr>
          <p:cNvPr id="30" name="Title Text"/>
          <p:cNvSpPr txBox="1">
            <a:spLocks noGrp="1"/>
          </p:cNvSpPr>
          <p:nvPr>
            <p:ph type="title"/>
          </p:nvPr>
        </p:nvSpPr>
        <p:spPr>
          <a:xfrm>
            <a:off x="1041400" y="254000"/>
            <a:ext cx="10922000" cy="2438400"/>
          </a:xfrm>
          <a:prstGeom prst="rect">
            <a:avLst/>
          </a:prstGeom>
        </p:spPr>
        <p:txBody>
          <a:bodyPr>
            <a:normAutofit/>
          </a:bodyPr>
          <a:lstStyle/>
          <a:p>
            <a:r>
              <a:t>Title Text</a:t>
            </a:r>
          </a:p>
        </p:txBody>
      </p:sp>
      <p:sp>
        <p:nvSpPr>
          <p:cNvPr id="31" name="Body Level One…"/>
          <p:cNvSpPr txBox="1">
            <a:spLocks noGrp="1"/>
          </p:cNvSpPr>
          <p:nvPr>
            <p:ph type="body" idx="1"/>
          </p:nvPr>
        </p:nvSpPr>
        <p:spPr>
          <a:xfrm>
            <a:off x="1041400" y="2768600"/>
            <a:ext cx="10922000" cy="5715000"/>
          </a:xfrm>
          <a:prstGeom prst="rect">
            <a:avLst/>
          </a:prstGeom>
        </p:spPr>
        <p:txBody>
          <a:bodyPr numCol="2" spcCol="546100" anchor="t"/>
          <a:lstStyle>
            <a:lvl1pPr>
              <a:spcBef>
                <a:spcPts val="3200"/>
              </a:spcBef>
              <a:buBlip>
                <a:blip r:embed="rId2"/>
              </a:buBlip>
            </a:lvl1pPr>
            <a:lvl2pPr>
              <a:spcBef>
                <a:spcPts val="3200"/>
              </a:spcBef>
              <a:buBlip>
                <a:blip r:embed="rId2"/>
              </a:buBlip>
            </a:lvl2pPr>
            <a:lvl3pPr>
              <a:spcBef>
                <a:spcPts val="3200"/>
              </a:spcBef>
              <a:buBlip>
                <a:blip r:embed="rId2"/>
              </a:buBlip>
            </a:lvl3pPr>
            <a:lvl4pPr>
              <a:spcBef>
                <a:spcPts val="3200"/>
              </a:spcBef>
              <a:buBlip>
                <a:blip r:embed="rId2"/>
              </a:buBlip>
            </a:lvl4pPr>
            <a:lvl5pPr>
              <a:spcBef>
                <a:spcPts val="3200"/>
              </a:spcBef>
              <a:buBlip>
                <a:blip r:embed="rId2"/>
              </a:buBlip>
            </a:lvl5pPr>
          </a:lstStyle>
          <a:p>
            <a:r>
              <a:t>Body Level One</a:t>
            </a:r>
          </a:p>
          <a:p>
            <a:pPr lvl="1"/>
            <a:r>
              <a:t>Body Level Two</a:t>
            </a:r>
          </a:p>
          <a:p>
            <a:pPr lvl="2"/>
            <a:r>
              <a:t>Body Level Three</a:t>
            </a:r>
          </a:p>
          <a:p>
            <a:pPr lvl="3"/>
            <a:r>
              <a:t>Body Level Four</a:t>
            </a:r>
          </a:p>
          <a:p>
            <a:pPr lvl="4"/>
            <a:r>
              <a:t>Body Level Five</a:t>
            </a:r>
          </a:p>
        </p:txBody>
      </p:sp>
      <p:sp>
        <p:nvSpPr>
          <p:cNvPr id="3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tx">
  <p:cSld name="Photo - Vertical">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319" name="Rectangle"/>
          <p:cNvSpPr/>
          <p:nvPr/>
        </p:nvSpPr>
        <p:spPr>
          <a:xfrm>
            <a:off x="283843" y="279400"/>
            <a:ext cx="12446001" cy="9220200"/>
          </a:xfrm>
          <a:prstGeom prst="rect">
            <a:avLst/>
          </a:prstGeom>
          <a:ln w="25400">
            <a:solidFill>
              <a:srgbClr val="A2A1A6"/>
            </a:solidFill>
            <a:miter lim="400000"/>
          </a:ln>
        </p:spPr>
        <p:txBody>
          <a:bodyPr lIns="50800" tIns="50800" rIns="50800" bIns="50800" anchor="ctr"/>
          <a:lstStyle/>
          <a:p>
            <a:pPr>
              <a:defRPr sz="4000" b="1" cap="none">
                <a:solidFill>
                  <a:srgbClr val="FFFFFF"/>
                </a:solidFill>
                <a:effectLst>
                  <a:outerShdw blurRad="38100" dist="12700" dir="5400000" rotWithShape="0">
                    <a:srgbClr val="000000">
                      <a:alpha val="50000"/>
                    </a:srgbClr>
                  </a:outerShdw>
                </a:effectLst>
              </a:defRPr>
            </a:pPr>
            <a:endParaRPr/>
          </a:p>
        </p:txBody>
      </p:sp>
      <p:sp>
        <p:nvSpPr>
          <p:cNvPr id="320" name="Image"/>
          <p:cNvSpPr>
            <a:spLocks noGrp="1"/>
          </p:cNvSpPr>
          <p:nvPr>
            <p:ph type="pic" sz="half" idx="21"/>
          </p:nvPr>
        </p:nvSpPr>
        <p:spPr>
          <a:xfrm>
            <a:off x="7670800" y="1663700"/>
            <a:ext cx="4292600" cy="6438900"/>
          </a:xfrm>
          <a:prstGeom prst="rect">
            <a:avLst/>
          </a:prstGeom>
          <a:ln w="9525">
            <a:round/>
          </a:ln>
        </p:spPr>
        <p:txBody>
          <a:bodyPr lIns="91439" tIns="45719" rIns="91439" bIns="45719" anchor="t">
            <a:noAutofit/>
          </a:bodyPr>
          <a:lstStyle/>
          <a:p>
            <a:endParaRPr/>
          </a:p>
        </p:txBody>
      </p:sp>
      <p:sp>
        <p:nvSpPr>
          <p:cNvPr id="321" name="Title Text"/>
          <p:cNvSpPr txBox="1">
            <a:spLocks noGrp="1"/>
          </p:cNvSpPr>
          <p:nvPr>
            <p:ph type="title"/>
          </p:nvPr>
        </p:nvSpPr>
        <p:spPr>
          <a:xfrm>
            <a:off x="1041400" y="2019300"/>
            <a:ext cx="5334000" cy="2870200"/>
          </a:xfrm>
          <a:prstGeom prst="rect">
            <a:avLst/>
          </a:prstGeom>
        </p:spPr>
        <p:txBody>
          <a:bodyPr anchor="b"/>
          <a:lstStyle>
            <a:lvl1pPr indent="0">
              <a:defRPr b="1">
                <a:solidFill>
                  <a:srgbClr val="DEDDDE"/>
                </a:solidFill>
              </a:defRPr>
            </a:lvl1pPr>
          </a:lstStyle>
          <a:p>
            <a:r>
              <a:t>Title Text</a:t>
            </a:r>
          </a:p>
        </p:txBody>
      </p:sp>
      <p:sp>
        <p:nvSpPr>
          <p:cNvPr id="322" name="Body Level One…"/>
          <p:cNvSpPr txBox="1">
            <a:spLocks noGrp="1"/>
          </p:cNvSpPr>
          <p:nvPr>
            <p:ph type="body" sz="quarter" idx="1"/>
          </p:nvPr>
        </p:nvSpPr>
        <p:spPr>
          <a:xfrm>
            <a:off x="1041400" y="4876800"/>
            <a:ext cx="5334000" cy="2857500"/>
          </a:xfrm>
          <a:prstGeom prst="rect">
            <a:avLst/>
          </a:prstGeom>
        </p:spPr>
        <p:txBody>
          <a:bodyPr anchor="t">
            <a:noAutofit/>
          </a:bodyPr>
          <a:lstStyle>
            <a:lvl1pPr marL="0" indent="0">
              <a:lnSpc>
                <a:spcPct val="110000"/>
              </a:lnSpc>
              <a:spcBef>
                <a:spcPts val="0"/>
              </a:spcBef>
              <a:buSzTx/>
              <a:buNone/>
              <a:defRPr b="1">
                <a:solidFill>
                  <a:srgbClr val="6696B6"/>
                </a:solidFill>
              </a:defRPr>
            </a:lvl1pPr>
            <a:lvl2pPr marL="0" indent="0">
              <a:lnSpc>
                <a:spcPct val="110000"/>
              </a:lnSpc>
              <a:spcBef>
                <a:spcPts val="0"/>
              </a:spcBef>
              <a:buSzTx/>
              <a:buNone/>
              <a:defRPr b="1">
                <a:solidFill>
                  <a:srgbClr val="6696B6"/>
                </a:solidFill>
              </a:defRPr>
            </a:lvl2pPr>
            <a:lvl3pPr marL="0" indent="0">
              <a:lnSpc>
                <a:spcPct val="110000"/>
              </a:lnSpc>
              <a:spcBef>
                <a:spcPts val="0"/>
              </a:spcBef>
              <a:buSzTx/>
              <a:buNone/>
              <a:defRPr b="1">
                <a:solidFill>
                  <a:srgbClr val="6696B6"/>
                </a:solidFill>
              </a:defRPr>
            </a:lvl3pPr>
            <a:lvl4pPr marL="0" indent="0">
              <a:lnSpc>
                <a:spcPct val="110000"/>
              </a:lnSpc>
              <a:spcBef>
                <a:spcPts val="0"/>
              </a:spcBef>
              <a:buSzTx/>
              <a:buNone/>
              <a:defRPr b="1">
                <a:solidFill>
                  <a:srgbClr val="6696B6"/>
                </a:solidFill>
              </a:defRPr>
            </a:lvl4pPr>
            <a:lvl5pPr marL="0" indent="0">
              <a:lnSpc>
                <a:spcPct val="110000"/>
              </a:lnSpc>
              <a:spcBef>
                <a:spcPts val="0"/>
              </a:spcBef>
              <a:buSzTx/>
              <a:buNone/>
              <a:defRPr b="1">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323" name="Slide Number"/>
          <p:cNvSpPr txBox="1">
            <a:spLocks noGrp="1"/>
          </p:cNvSpPr>
          <p:nvPr>
            <p:ph type="sldNum" sz="quarter" idx="2"/>
          </p:nvPr>
        </p:nvSpPr>
        <p:spPr>
          <a:xfrm>
            <a:off x="6352716" y="9474200"/>
            <a:ext cx="312068" cy="298984"/>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tx">
  <p:cSld name="Title &amp; Subtitle">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330" name="Rectangle"/>
          <p:cNvSpPr/>
          <p:nvPr/>
        </p:nvSpPr>
        <p:spPr>
          <a:xfrm>
            <a:off x="283843" y="279400"/>
            <a:ext cx="12446001" cy="9220200"/>
          </a:xfrm>
          <a:prstGeom prst="rect">
            <a:avLst/>
          </a:prstGeom>
          <a:ln w="25400">
            <a:solidFill>
              <a:srgbClr val="A2A1A6"/>
            </a:solidFill>
            <a:miter lim="400000"/>
          </a:ln>
        </p:spPr>
        <p:txBody>
          <a:bodyPr lIns="50800" tIns="50800" rIns="50800" bIns="50800" anchor="ctr"/>
          <a:lstStyle/>
          <a:p>
            <a:pPr>
              <a:defRPr sz="4000" b="1" cap="none">
                <a:solidFill>
                  <a:srgbClr val="FFFFFF"/>
                </a:solidFill>
                <a:effectLst>
                  <a:outerShdw blurRad="38100" dist="12700" dir="5400000" rotWithShape="0">
                    <a:srgbClr val="000000">
                      <a:alpha val="50000"/>
                    </a:srgbClr>
                  </a:outerShdw>
                </a:effectLst>
              </a:defRPr>
            </a:pPr>
            <a:endParaRPr/>
          </a:p>
        </p:txBody>
      </p:sp>
      <p:sp>
        <p:nvSpPr>
          <p:cNvPr id="331" name="Title Text"/>
          <p:cNvSpPr txBox="1">
            <a:spLocks noGrp="1"/>
          </p:cNvSpPr>
          <p:nvPr>
            <p:ph type="title"/>
          </p:nvPr>
        </p:nvSpPr>
        <p:spPr>
          <a:xfrm>
            <a:off x="1422400" y="5245100"/>
            <a:ext cx="10541000" cy="2628900"/>
          </a:xfrm>
          <a:prstGeom prst="rect">
            <a:avLst/>
          </a:prstGeom>
        </p:spPr>
        <p:txBody>
          <a:bodyPr anchor="b"/>
          <a:lstStyle>
            <a:lvl1pPr indent="0">
              <a:lnSpc>
                <a:spcPct val="100000"/>
              </a:lnSpc>
              <a:defRPr sz="7600" b="1">
                <a:solidFill>
                  <a:srgbClr val="DEDDDE"/>
                </a:solidFill>
              </a:defRPr>
            </a:lvl1pPr>
          </a:lstStyle>
          <a:p>
            <a:r>
              <a:t>Title Text</a:t>
            </a:r>
          </a:p>
        </p:txBody>
      </p:sp>
      <p:sp>
        <p:nvSpPr>
          <p:cNvPr id="332" name="Body Level One…"/>
          <p:cNvSpPr txBox="1">
            <a:spLocks noGrp="1"/>
          </p:cNvSpPr>
          <p:nvPr>
            <p:ph type="body" sz="quarter" idx="1"/>
          </p:nvPr>
        </p:nvSpPr>
        <p:spPr>
          <a:xfrm>
            <a:off x="1422400" y="7861300"/>
            <a:ext cx="10541000" cy="1612900"/>
          </a:xfrm>
          <a:prstGeom prst="rect">
            <a:avLst/>
          </a:prstGeom>
        </p:spPr>
        <p:txBody>
          <a:bodyPr anchor="t">
            <a:noAutofit/>
          </a:bodyPr>
          <a:lstStyle>
            <a:lvl1pPr marL="0" indent="0">
              <a:spcBef>
                <a:spcPts val="0"/>
              </a:spcBef>
              <a:buSzTx/>
              <a:buNone/>
              <a:defRPr sz="4600" b="1">
                <a:solidFill>
                  <a:srgbClr val="6696B6"/>
                </a:solidFill>
              </a:defRPr>
            </a:lvl1pPr>
            <a:lvl2pPr marL="0" indent="0">
              <a:spcBef>
                <a:spcPts val="0"/>
              </a:spcBef>
              <a:buSzTx/>
              <a:buNone/>
              <a:defRPr sz="4600" b="1">
                <a:solidFill>
                  <a:srgbClr val="6696B6"/>
                </a:solidFill>
              </a:defRPr>
            </a:lvl2pPr>
            <a:lvl3pPr marL="0" indent="0">
              <a:spcBef>
                <a:spcPts val="0"/>
              </a:spcBef>
              <a:buSzTx/>
              <a:buNone/>
              <a:defRPr sz="4600" b="1">
                <a:solidFill>
                  <a:srgbClr val="6696B6"/>
                </a:solidFill>
              </a:defRPr>
            </a:lvl3pPr>
            <a:lvl4pPr marL="0" indent="0">
              <a:spcBef>
                <a:spcPts val="0"/>
              </a:spcBef>
              <a:buSzTx/>
              <a:buNone/>
              <a:defRPr sz="4600" b="1">
                <a:solidFill>
                  <a:srgbClr val="6696B6"/>
                </a:solidFill>
              </a:defRPr>
            </a:lvl4pPr>
            <a:lvl5pPr marL="0" indent="0">
              <a:spcBef>
                <a:spcPts val="0"/>
              </a:spcBef>
              <a:buSzTx/>
              <a:buNone/>
              <a:defRPr sz="4600" b="1">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333" name="Slide Number"/>
          <p:cNvSpPr txBox="1">
            <a:spLocks noGrp="1"/>
          </p:cNvSpPr>
          <p:nvPr>
            <p:ph type="sldNum" sz="quarter" idx="2"/>
          </p:nvPr>
        </p:nvSpPr>
        <p:spPr>
          <a:xfrm>
            <a:off x="6349972" y="9474200"/>
            <a:ext cx="312069" cy="298984"/>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tx">
  <p:cSld name="Title &amp; Subtitle">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340" name="Rectangle"/>
          <p:cNvSpPr/>
          <p:nvPr/>
        </p:nvSpPr>
        <p:spPr>
          <a:xfrm>
            <a:off x="283843" y="279400"/>
            <a:ext cx="12446001" cy="9220200"/>
          </a:xfrm>
          <a:prstGeom prst="rect">
            <a:avLst/>
          </a:prstGeom>
          <a:ln w="25400">
            <a:solidFill>
              <a:srgbClr val="A2A1A6"/>
            </a:solidFill>
            <a:miter lim="400000"/>
          </a:ln>
        </p:spPr>
        <p:txBody>
          <a:bodyPr lIns="50800" tIns="50800" rIns="50800" bIns="50800" anchor="ctr"/>
          <a:lstStyle/>
          <a:p>
            <a:pPr>
              <a:defRPr sz="4000" cap="none">
                <a:solidFill>
                  <a:srgbClr val="FFFFFF"/>
                </a:solidFill>
                <a:effectLst>
                  <a:outerShdw blurRad="38100" dist="12700" dir="5400000" rotWithShape="0">
                    <a:srgbClr val="000000">
                      <a:alpha val="50000"/>
                    </a:srgbClr>
                  </a:outerShdw>
                </a:effectLst>
              </a:defRPr>
            </a:pPr>
            <a:endParaRPr/>
          </a:p>
        </p:txBody>
      </p:sp>
      <p:sp>
        <p:nvSpPr>
          <p:cNvPr id="341" name="Title Text"/>
          <p:cNvSpPr txBox="1">
            <a:spLocks noGrp="1"/>
          </p:cNvSpPr>
          <p:nvPr>
            <p:ph type="title"/>
          </p:nvPr>
        </p:nvSpPr>
        <p:spPr>
          <a:xfrm>
            <a:off x="1422400" y="5245100"/>
            <a:ext cx="10541000" cy="2628900"/>
          </a:xfrm>
          <a:prstGeom prst="rect">
            <a:avLst/>
          </a:prstGeom>
        </p:spPr>
        <p:txBody>
          <a:bodyPr anchor="b"/>
          <a:lstStyle>
            <a:lvl1pPr indent="0">
              <a:lnSpc>
                <a:spcPct val="100000"/>
              </a:lnSpc>
              <a:defRPr sz="7600" b="1">
                <a:solidFill>
                  <a:srgbClr val="DEDDDE"/>
                </a:solidFill>
              </a:defRPr>
            </a:lvl1pPr>
          </a:lstStyle>
          <a:p>
            <a:r>
              <a:t>Title Text</a:t>
            </a:r>
          </a:p>
        </p:txBody>
      </p:sp>
      <p:sp>
        <p:nvSpPr>
          <p:cNvPr id="342" name="Body Level One…"/>
          <p:cNvSpPr txBox="1">
            <a:spLocks noGrp="1"/>
          </p:cNvSpPr>
          <p:nvPr>
            <p:ph type="body" sz="quarter" idx="1"/>
          </p:nvPr>
        </p:nvSpPr>
        <p:spPr>
          <a:xfrm>
            <a:off x="1422400" y="7861300"/>
            <a:ext cx="10541000" cy="1612900"/>
          </a:xfrm>
          <a:prstGeom prst="rect">
            <a:avLst/>
          </a:prstGeom>
        </p:spPr>
        <p:txBody>
          <a:bodyPr anchor="t">
            <a:noAutofit/>
          </a:bodyPr>
          <a:lstStyle>
            <a:lvl1pPr marL="0" indent="0">
              <a:spcBef>
                <a:spcPts val="0"/>
              </a:spcBef>
              <a:buSzTx/>
              <a:buNone/>
              <a:defRPr sz="4600" b="1">
                <a:solidFill>
                  <a:srgbClr val="6696B6"/>
                </a:solidFill>
              </a:defRPr>
            </a:lvl1pPr>
            <a:lvl2pPr marL="0" indent="0">
              <a:spcBef>
                <a:spcPts val="0"/>
              </a:spcBef>
              <a:buSzTx/>
              <a:buNone/>
              <a:defRPr sz="4600" b="1">
                <a:solidFill>
                  <a:srgbClr val="6696B6"/>
                </a:solidFill>
              </a:defRPr>
            </a:lvl2pPr>
            <a:lvl3pPr marL="0" indent="0">
              <a:spcBef>
                <a:spcPts val="0"/>
              </a:spcBef>
              <a:buSzTx/>
              <a:buNone/>
              <a:defRPr sz="4600" b="1">
                <a:solidFill>
                  <a:srgbClr val="6696B6"/>
                </a:solidFill>
              </a:defRPr>
            </a:lvl3pPr>
            <a:lvl4pPr marL="0" indent="0">
              <a:spcBef>
                <a:spcPts val="0"/>
              </a:spcBef>
              <a:buSzTx/>
              <a:buNone/>
              <a:defRPr sz="4600" b="1">
                <a:solidFill>
                  <a:srgbClr val="6696B6"/>
                </a:solidFill>
              </a:defRPr>
            </a:lvl4pPr>
            <a:lvl5pPr marL="0" indent="0">
              <a:spcBef>
                <a:spcPts val="0"/>
              </a:spcBef>
              <a:buSzTx/>
              <a:buNone/>
              <a:defRPr sz="4600" b="1">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343" name="Slide Number"/>
          <p:cNvSpPr txBox="1">
            <a:spLocks noGrp="1"/>
          </p:cNvSpPr>
          <p:nvPr>
            <p:ph type="sldNum" sz="quarter" idx="2"/>
          </p:nvPr>
        </p:nvSpPr>
        <p:spPr>
          <a:xfrm>
            <a:off x="6349972" y="9474200"/>
            <a:ext cx="312069" cy="298984"/>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39" name="Body Level One…"/>
          <p:cNvSpPr txBox="1">
            <a:spLocks noGrp="1"/>
          </p:cNvSpPr>
          <p:nvPr>
            <p:ph type="body" idx="1"/>
          </p:nvPr>
        </p:nvSpPr>
        <p:spPr>
          <a:prstGeom prst="rect">
            <a:avLst/>
          </a:prstGeom>
        </p:spPr>
        <p:txBody>
          <a:bodyPr/>
          <a:lstStyle>
            <a:lvl1pPr>
              <a:buBlip>
                <a:blip r:embed="rId2"/>
              </a:buBlip>
            </a:lvl1pPr>
            <a:lvl2pPr>
              <a:buBlip>
                <a:blip r:embed="rId2"/>
              </a:buBlip>
            </a:lvl2pPr>
            <a:lvl3pPr>
              <a:buBlip>
                <a:blip r:embed="rId2"/>
              </a:buBlip>
            </a:lvl3pPr>
            <a:lvl4pPr>
              <a:buBlip>
                <a:blip r:embed="rId2"/>
              </a:buBlip>
            </a:lvl4pPr>
            <a:lvl5pPr>
              <a:buBlip>
                <a:blip r:embed="rId2"/>
              </a:buBlip>
            </a:lvl5pPr>
          </a:lstStyle>
          <a:p>
            <a:r>
              <a:t>Body Level One</a:t>
            </a:r>
          </a:p>
          <a:p>
            <a:pPr lvl="1"/>
            <a:r>
              <a:t>Body Level Two</a:t>
            </a:r>
          </a:p>
          <a:p>
            <a:pPr lvl="2"/>
            <a:r>
              <a:t>Body Level Three</a:t>
            </a:r>
          </a:p>
          <a:p>
            <a:pPr lvl="3"/>
            <a:r>
              <a:t>Body Level Four</a:t>
            </a:r>
          </a:p>
          <a:p>
            <a:pPr lvl="4"/>
            <a:r>
              <a:t>Body Level Five</a:t>
            </a:r>
          </a:p>
        </p:txBody>
      </p:sp>
      <p:sp>
        <p:nvSpPr>
          <p:cNvPr id="4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47"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54" name="Title Text"/>
          <p:cNvSpPr txBox="1">
            <a:spLocks noGrp="1"/>
          </p:cNvSpPr>
          <p:nvPr>
            <p:ph type="title"/>
          </p:nvPr>
        </p:nvSpPr>
        <p:spPr>
          <a:xfrm>
            <a:off x="1041400" y="254000"/>
            <a:ext cx="10922000" cy="2438400"/>
          </a:xfrm>
          <a:prstGeom prst="rect">
            <a:avLst/>
          </a:prstGeom>
        </p:spPr>
        <p:txBody>
          <a:bodyPr>
            <a:normAutofit/>
          </a:bodyPr>
          <a:lstStyle/>
          <a:p>
            <a:r>
              <a:t>Title Text</a:t>
            </a:r>
          </a:p>
        </p:txBody>
      </p:sp>
      <p:sp>
        <p:nvSpPr>
          <p:cNvPr id="5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62" name="Title Text"/>
          <p:cNvSpPr txBox="1">
            <a:spLocks noGrp="1"/>
          </p:cNvSpPr>
          <p:nvPr>
            <p:ph type="title"/>
          </p:nvPr>
        </p:nvSpPr>
        <p:spPr>
          <a:xfrm>
            <a:off x="1041400" y="3657600"/>
            <a:ext cx="10922000" cy="2438400"/>
          </a:xfrm>
          <a:prstGeom prst="rect">
            <a:avLst/>
          </a:prstGeom>
        </p:spPr>
        <p:txBody>
          <a:bodyPr>
            <a:normAutofit/>
          </a:bodyPr>
          <a:lstStyle/>
          <a:p>
            <a:r>
              <a:t>Title Text</a:t>
            </a:r>
          </a:p>
        </p:txBody>
      </p:sp>
      <p:sp>
        <p:nvSpPr>
          <p:cNvPr id="6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Title - Center Alt">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70" name="Title Text"/>
          <p:cNvSpPr txBox="1">
            <a:spLocks noGrp="1"/>
          </p:cNvSpPr>
          <p:nvPr>
            <p:ph type="title"/>
          </p:nvPr>
        </p:nvSpPr>
        <p:spPr>
          <a:xfrm>
            <a:off x="1422400" y="3568700"/>
            <a:ext cx="10541000" cy="2628900"/>
          </a:xfrm>
          <a:prstGeom prst="rect">
            <a:avLst/>
          </a:prstGeom>
        </p:spPr>
        <p:txBody>
          <a:bodyPr>
            <a:normAutofit/>
          </a:bodyPr>
          <a:lstStyle>
            <a:lvl1pPr indent="0">
              <a:lnSpc>
                <a:spcPct val="100000"/>
              </a:lnSpc>
              <a:defRPr sz="7600" b="1">
                <a:solidFill>
                  <a:srgbClr val="DEDDDE"/>
                </a:solidFill>
              </a:defRPr>
            </a:lvl1pPr>
          </a:lstStyle>
          <a:p>
            <a:r>
              <a:t>Title Text</a:t>
            </a:r>
          </a:p>
        </p:txBody>
      </p:sp>
      <p:sp>
        <p:nvSpPr>
          <p:cNvPr id="71" name="Slide Number"/>
          <p:cNvSpPr txBox="1">
            <a:spLocks noGrp="1"/>
          </p:cNvSpPr>
          <p:nvPr>
            <p:ph type="sldNum" sz="quarter" idx="2"/>
          </p:nvPr>
        </p:nvSpPr>
        <p:spPr>
          <a:xfrm>
            <a:off x="6349972" y="9474200"/>
            <a:ext cx="312068" cy="298984"/>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Photo - Horizontal">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78" name="Line"/>
          <p:cNvSpPr/>
          <p:nvPr/>
        </p:nvSpPr>
        <p:spPr>
          <a:xfrm>
            <a:off x="278468" y="8915400"/>
            <a:ext cx="12459504" cy="1"/>
          </a:xfrm>
          <a:prstGeom prst="line">
            <a:avLst/>
          </a:prstGeom>
          <a:ln w="25400">
            <a:solidFill>
              <a:srgbClr val="A2A1A6"/>
            </a:solidFill>
            <a:miter lim="400000"/>
          </a:ln>
        </p:spPr>
        <p:txBody>
          <a:bodyPr lIns="45718" tIns="45718" rIns="45718" bIns="45718"/>
          <a:lstStyle/>
          <a:p>
            <a:pPr>
              <a:defRPr>
                <a:solidFill>
                  <a:srgbClr val="5C89A5"/>
                </a:solidFill>
              </a:defRPr>
            </a:pPr>
            <a:endParaRPr/>
          </a:p>
        </p:txBody>
      </p:sp>
      <p:sp>
        <p:nvSpPr>
          <p:cNvPr id="79" name="Line"/>
          <p:cNvSpPr/>
          <p:nvPr/>
        </p:nvSpPr>
        <p:spPr>
          <a:xfrm>
            <a:off x="5256868" y="8902700"/>
            <a:ext cx="2" cy="596900"/>
          </a:xfrm>
          <a:prstGeom prst="line">
            <a:avLst/>
          </a:prstGeom>
          <a:ln w="25400">
            <a:solidFill>
              <a:srgbClr val="A2A1A6"/>
            </a:solidFill>
            <a:miter lim="400000"/>
          </a:ln>
        </p:spPr>
        <p:txBody>
          <a:bodyPr lIns="45718" tIns="45718" rIns="45718" bIns="45718"/>
          <a:lstStyle/>
          <a:p>
            <a:pPr>
              <a:defRPr>
                <a:solidFill>
                  <a:srgbClr val="5C89A5"/>
                </a:solidFill>
              </a:defRPr>
            </a:pPr>
            <a:endParaRPr/>
          </a:p>
        </p:txBody>
      </p:sp>
      <p:sp>
        <p:nvSpPr>
          <p:cNvPr id="80" name="Line"/>
          <p:cNvSpPr/>
          <p:nvPr/>
        </p:nvSpPr>
        <p:spPr>
          <a:xfrm>
            <a:off x="278468" y="7188200"/>
            <a:ext cx="12459504" cy="1"/>
          </a:xfrm>
          <a:prstGeom prst="line">
            <a:avLst/>
          </a:prstGeom>
          <a:ln w="25400">
            <a:solidFill>
              <a:srgbClr val="A2A1A6"/>
            </a:solidFill>
            <a:miter lim="400000"/>
          </a:ln>
        </p:spPr>
        <p:txBody>
          <a:bodyPr lIns="45718" tIns="45718" rIns="45718" bIns="45718"/>
          <a:lstStyle/>
          <a:p>
            <a:pPr>
              <a:defRPr>
                <a:solidFill>
                  <a:srgbClr val="5C89A5"/>
                </a:solidFill>
              </a:defRPr>
            </a:pPr>
            <a:endParaRPr/>
          </a:p>
        </p:txBody>
      </p:sp>
      <p:sp>
        <p:nvSpPr>
          <p:cNvPr id="81" name="Body Level One…"/>
          <p:cNvSpPr txBox="1">
            <a:spLocks noGrp="1"/>
          </p:cNvSpPr>
          <p:nvPr>
            <p:ph type="body" sz="quarter" idx="1"/>
          </p:nvPr>
        </p:nvSpPr>
        <p:spPr>
          <a:xfrm>
            <a:off x="339858" y="7197749"/>
            <a:ext cx="935432" cy="374601"/>
          </a:xfrm>
          <a:prstGeom prst="rect">
            <a:avLst/>
          </a:prstGeom>
        </p:spPr>
        <p:txBody>
          <a:bodyPr/>
          <a:lstStyle>
            <a:lvl1pPr marL="0" indent="0">
              <a:spcBef>
                <a:spcPts val="0"/>
              </a:spcBef>
              <a:buSzTx/>
              <a:buNone/>
              <a:defRPr sz="1800" b="1" cap="all">
                <a:solidFill>
                  <a:srgbClr val="72707B"/>
                </a:solidFill>
              </a:defRPr>
            </a:lvl1pPr>
            <a:lvl2pPr marL="660400" indent="-215900">
              <a:spcBef>
                <a:spcPts val="0"/>
              </a:spcBef>
              <a:buBlip>
                <a:blip r:embed="rId3"/>
              </a:buBlip>
              <a:defRPr sz="1800" b="1" cap="all">
                <a:solidFill>
                  <a:srgbClr val="72707B"/>
                </a:solidFill>
              </a:defRPr>
            </a:lvl2pPr>
            <a:lvl3pPr marL="1104900" indent="-215900">
              <a:spcBef>
                <a:spcPts val="0"/>
              </a:spcBef>
              <a:buBlip>
                <a:blip r:embed="rId3"/>
              </a:buBlip>
              <a:defRPr sz="1800" b="1" cap="all">
                <a:solidFill>
                  <a:srgbClr val="72707B"/>
                </a:solidFill>
              </a:defRPr>
            </a:lvl3pPr>
            <a:lvl4pPr marL="1549400" indent="-215900">
              <a:spcBef>
                <a:spcPts val="0"/>
              </a:spcBef>
              <a:buBlip>
                <a:blip r:embed="rId3"/>
              </a:buBlip>
              <a:defRPr sz="1800" b="1" cap="all">
                <a:solidFill>
                  <a:srgbClr val="72707B"/>
                </a:solidFill>
              </a:defRPr>
            </a:lvl4pPr>
            <a:lvl5pPr marL="1993900" indent="-215900">
              <a:spcBef>
                <a:spcPts val="0"/>
              </a:spcBef>
              <a:buBlip>
                <a:blip r:embed="rId3"/>
              </a:buBlip>
              <a:defRPr sz="1800" b="1" cap="all">
                <a:solidFill>
                  <a:srgbClr val="72707B"/>
                </a:solidFill>
              </a:defRPr>
            </a:lvl5pPr>
          </a:lstStyle>
          <a:p>
            <a:r>
              <a:t>Body Level One</a:t>
            </a:r>
          </a:p>
          <a:p>
            <a:pPr lvl="1"/>
            <a:r>
              <a:t>Body Level Two</a:t>
            </a:r>
          </a:p>
          <a:p>
            <a:pPr lvl="2"/>
            <a:r>
              <a:t>Body Level Three</a:t>
            </a:r>
          </a:p>
          <a:p>
            <a:pPr lvl="3"/>
            <a:r>
              <a:t>Body Level Four</a:t>
            </a:r>
          </a:p>
          <a:p>
            <a:pPr lvl="4"/>
            <a:r>
              <a:t>Body Level Five</a:t>
            </a:r>
          </a:p>
        </p:txBody>
      </p:sp>
      <p:sp>
        <p:nvSpPr>
          <p:cNvPr id="82" name="DATE"/>
          <p:cNvSpPr txBox="1">
            <a:spLocks noGrp="1"/>
          </p:cNvSpPr>
          <p:nvPr>
            <p:ph type="body" sz="quarter" idx="21"/>
          </p:nvPr>
        </p:nvSpPr>
        <p:spPr>
          <a:xfrm>
            <a:off x="339908" y="8912249"/>
            <a:ext cx="579731" cy="374601"/>
          </a:xfrm>
          <a:prstGeom prst="rect">
            <a:avLst/>
          </a:prstGeom>
        </p:spPr>
        <p:txBody>
          <a:bodyPr/>
          <a:lstStyle/>
          <a:p>
            <a:pPr marL="0" indent="0">
              <a:spcBef>
                <a:spcPts val="0"/>
              </a:spcBef>
              <a:buSzTx/>
              <a:buNone/>
              <a:defRPr sz="1800" cap="all">
                <a:solidFill>
                  <a:srgbClr val="72707B"/>
                </a:solidFill>
              </a:defRPr>
            </a:pPr>
            <a:endParaRPr/>
          </a:p>
        </p:txBody>
      </p:sp>
      <p:sp>
        <p:nvSpPr>
          <p:cNvPr id="83" name="CLIENT"/>
          <p:cNvSpPr txBox="1">
            <a:spLocks noGrp="1"/>
          </p:cNvSpPr>
          <p:nvPr>
            <p:ph type="body" sz="quarter" idx="22"/>
          </p:nvPr>
        </p:nvSpPr>
        <p:spPr>
          <a:xfrm>
            <a:off x="5318307" y="8912249"/>
            <a:ext cx="752782" cy="374601"/>
          </a:xfrm>
          <a:prstGeom prst="rect">
            <a:avLst/>
          </a:prstGeom>
        </p:spPr>
        <p:txBody>
          <a:bodyPr/>
          <a:lstStyle/>
          <a:p>
            <a:pPr marL="0" indent="0">
              <a:spcBef>
                <a:spcPts val="0"/>
              </a:spcBef>
              <a:buSzTx/>
              <a:buNone/>
              <a:defRPr sz="1800" cap="all">
                <a:solidFill>
                  <a:srgbClr val="72707B"/>
                </a:solidFill>
              </a:defRPr>
            </a:pPr>
            <a:endParaRPr/>
          </a:p>
        </p:txBody>
      </p:sp>
      <p:sp>
        <p:nvSpPr>
          <p:cNvPr id="84" name="DATE"/>
          <p:cNvSpPr txBox="1">
            <a:spLocks noGrp="1"/>
          </p:cNvSpPr>
          <p:nvPr>
            <p:ph type="body" sz="quarter" idx="23"/>
          </p:nvPr>
        </p:nvSpPr>
        <p:spPr>
          <a:xfrm>
            <a:off x="1419408" y="8908388"/>
            <a:ext cx="941732" cy="585523"/>
          </a:xfrm>
          <a:prstGeom prst="rect">
            <a:avLst/>
          </a:prstGeom>
        </p:spPr>
        <p:txBody>
          <a:bodyPr/>
          <a:lstStyle/>
          <a:p>
            <a:pPr marL="0" indent="0">
              <a:spcBef>
                <a:spcPts val="0"/>
              </a:spcBef>
              <a:buSzTx/>
              <a:buNone/>
              <a:defRPr sz="3200" cap="all">
                <a:solidFill>
                  <a:srgbClr val="6696B6"/>
                </a:solidFill>
              </a:defRPr>
            </a:pPr>
            <a:endParaRPr/>
          </a:p>
        </p:txBody>
      </p:sp>
      <p:sp>
        <p:nvSpPr>
          <p:cNvPr id="85" name="NAME"/>
          <p:cNvSpPr txBox="1">
            <a:spLocks noGrp="1"/>
          </p:cNvSpPr>
          <p:nvPr>
            <p:ph type="body" sz="quarter" idx="24"/>
          </p:nvPr>
        </p:nvSpPr>
        <p:spPr>
          <a:xfrm>
            <a:off x="6359707" y="8908388"/>
            <a:ext cx="1069749" cy="585523"/>
          </a:xfrm>
          <a:prstGeom prst="rect">
            <a:avLst/>
          </a:prstGeom>
        </p:spPr>
        <p:txBody>
          <a:bodyPr/>
          <a:lstStyle/>
          <a:p>
            <a:pPr marL="0" indent="0">
              <a:spcBef>
                <a:spcPts val="0"/>
              </a:spcBef>
              <a:buSzTx/>
              <a:buNone/>
              <a:defRPr sz="3200" cap="all">
                <a:solidFill>
                  <a:srgbClr val="6696B6"/>
                </a:solidFill>
              </a:defRPr>
            </a:pPr>
            <a:endParaRPr/>
          </a:p>
        </p:txBody>
      </p:sp>
      <p:sp>
        <p:nvSpPr>
          <p:cNvPr id="86" name="Image"/>
          <p:cNvSpPr>
            <a:spLocks noGrp="1"/>
          </p:cNvSpPr>
          <p:nvPr>
            <p:ph type="pic" sz="half" idx="25"/>
          </p:nvPr>
        </p:nvSpPr>
        <p:spPr>
          <a:xfrm>
            <a:off x="368300" y="101600"/>
            <a:ext cx="4851400" cy="7277100"/>
          </a:xfrm>
          <a:prstGeom prst="rect">
            <a:avLst/>
          </a:prstGeom>
        </p:spPr>
        <p:txBody>
          <a:bodyPr lIns="91439" tIns="45719" rIns="91439" bIns="45719" anchor="t">
            <a:noAutofit/>
          </a:bodyPr>
          <a:lstStyle/>
          <a:p>
            <a:endParaRPr/>
          </a:p>
        </p:txBody>
      </p:sp>
      <p:sp>
        <p:nvSpPr>
          <p:cNvPr id="87" name="Image"/>
          <p:cNvSpPr>
            <a:spLocks noGrp="1"/>
          </p:cNvSpPr>
          <p:nvPr>
            <p:ph type="pic" sz="half" idx="26"/>
          </p:nvPr>
        </p:nvSpPr>
        <p:spPr>
          <a:xfrm>
            <a:off x="7785100" y="101600"/>
            <a:ext cx="4851400" cy="7277100"/>
          </a:xfrm>
          <a:prstGeom prst="rect">
            <a:avLst/>
          </a:prstGeom>
        </p:spPr>
        <p:txBody>
          <a:bodyPr lIns="91439" tIns="45719" rIns="91439" bIns="45719" anchor="t">
            <a:noAutofit/>
          </a:bodyPr>
          <a:lstStyle/>
          <a:p>
            <a:endParaRPr/>
          </a:p>
        </p:txBody>
      </p:sp>
      <p:sp>
        <p:nvSpPr>
          <p:cNvPr id="88" name="Image"/>
          <p:cNvSpPr>
            <a:spLocks noGrp="1"/>
          </p:cNvSpPr>
          <p:nvPr>
            <p:ph type="pic" sz="quarter" idx="27"/>
          </p:nvPr>
        </p:nvSpPr>
        <p:spPr>
          <a:xfrm>
            <a:off x="5295900" y="228600"/>
            <a:ext cx="2413000" cy="3619500"/>
          </a:xfrm>
          <a:prstGeom prst="rect">
            <a:avLst/>
          </a:prstGeom>
        </p:spPr>
        <p:txBody>
          <a:bodyPr lIns="91439" tIns="45719" rIns="91439" bIns="45719" anchor="t">
            <a:noAutofit/>
          </a:bodyPr>
          <a:lstStyle/>
          <a:p>
            <a:endParaRPr/>
          </a:p>
        </p:txBody>
      </p:sp>
      <p:sp>
        <p:nvSpPr>
          <p:cNvPr id="89" name="Image"/>
          <p:cNvSpPr>
            <a:spLocks noGrp="1"/>
          </p:cNvSpPr>
          <p:nvPr>
            <p:ph type="pic" sz="quarter" idx="28"/>
          </p:nvPr>
        </p:nvSpPr>
        <p:spPr>
          <a:xfrm>
            <a:off x="5295900" y="3619500"/>
            <a:ext cx="2413000" cy="3619500"/>
          </a:xfrm>
          <a:prstGeom prst="rect">
            <a:avLst/>
          </a:prstGeom>
        </p:spPr>
        <p:txBody>
          <a:bodyPr lIns="91439" tIns="45719" rIns="91439" bIns="45719" anchor="t">
            <a:noAutofit/>
          </a:bodyPr>
          <a:lstStyle/>
          <a:p>
            <a:endParaRPr/>
          </a:p>
        </p:txBody>
      </p:sp>
      <p:sp>
        <p:nvSpPr>
          <p:cNvPr id="90" name="Title Text"/>
          <p:cNvSpPr txBox="1">
            <a:spLocks noGrp="1"/>
          </p:cNvSpPr>
          <p:nvPr>
            <p:ph type="title"/>
          </p:nvPr>
        </p:nvSpPr>
        <p:spPr>
          <a:xfrm>
            <a:off x="1422400" y="7099300"/>
            <a:ext cx="10845800" cy="1028700"/>
          </a:xfrm>
          <a:prstGeom prst="rect">
            <a:avLst/>
          </a:prstGeom>
        </p:spPr>
        <p:txBody>
          <a:bodyPr anchor="b">
            <a:normAutofit/>
          </a:bodyPr>
          <a:lstStyle>
            <a:lvl1pPr indent="0">
              <a:lnSpc>
                <a:spcPct val="100000"/>
              </a:lnSpc>
              <a:defRPr sz="7400" b="1" cap="all">
                <a:solidFill>
                  <a:srgbClr val="DEDDDE"/>
                </a:solidFill>
              </a:defRPr>
            </a:lvl1pPr>
          </a:lstStyle>
          <a:p>
            <a:r>
              <a:t>Title Text</a:t>
            </a:r>
          </a:p>
        </p:txBody>
      </p:sp>
      <p:sp>
        <p:nvSpPr>
          <p:cNvPr id="91" name="Body Level One…"/>
          <p:cNvSpPr txBox="1">
            <a:spLocks noGrp="1"/>
          </p:cNvSpPr>
          <p:nvPr>
            <p:ph type="body" sz="quarter" idx="29"/>
          </p:nvPr>
        </p:nvSpPr>
        <p:spPr>
          <a:xfrm>
            <a:off x="1422400" y="8115300"/>
            <a:ext cx="10845800" cy="749300"/>
          </a:xfrm>
          <a:prstGeom prst="rect">
            <a:avLst/>
          </a:prstGeom>
        </p:spPr>
        <p:txBody>
          <a:bodyPr anchor="t"/>
          <a:lstStyle/>
          <a:p>
            <a:pPr marL="0" indent="0">
              <a:spcBef>
                <a:spcPts val="0"/>
              </a:spcBef>
              <a:buSzTx/>
              <a:buNone/>
              <a:defRPr sz="4600" cap="all">
                <a:solidFill>
                  <a:srgbClr val="DEDDDE"/>
                </a:solidFill>
              </a:defRPr>
            </a:pPr>
            <a:endParaRPr/>
          </a:p>
        </p:txBody>
      </p:sp>
      <p:sp>
        <p:nvSpPr>
          <p:cNvPr id="9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image" Target="../media/image1.jpe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image" Target="../media/image2.png"/><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34"/>
          <a:srcRect/>
          <a:stretch>
            <a:fillRect/>
          </a:stretch>
        </a:blipFill>
        <a:effectLst/>
      </p:bgPr>
    </p:bg>
    <p:spTree>
      <p:nvGrpSpPr>
        <p:cNvPr id="1" name=""/>
        <p:cNvGrpSpPr/>
        <p:nvPr/>
      </p:nvGrpSpPr>
      <p:grpSpPr>
        <a:xfrm>
          <a:off x="0" y="0"/>
          <a:ext cx="0" cy="0"/>
          <a:chOff x="0" y="0"/>
          <a:chExt cx="0" cy="0"/>
        </a:xfrm>
      </p:grpSpPr>
      <p:sp>
        <p:nvSpPr>
          <p:cNvPr id="2" name="Rectangle"/>
          <p:cNvSpPr/>
          <p:nvPr/>
        </p:nvSpPr>
        <p:spPr>
          <a:xfrm>
            <a:off x="283842" y="279400"/>
            <a:ext cx="12446003" cy="9220200"/>
          </a:xfrm>
          <a:prstGeom prst="rect">
            <a:avLst/>
          </a:prstGeom>
          <a:ln w="25400">
            <a:solidFill>
              <a:srgbClr val="A2A1A6"/>
            </a:solidFill>
            <a:miter lim="400000"/>
          </a:ln>
        </p:spPr>
        <p:txBody>
          <a:bodyPr lIns="50800" tIns="50800" rIns="50800" bIns="50800" anchor="ctr"/>
          <a:lstStyle/>
          <a:p>
            <a:pPr>
              <a:defRPr sz="4000" cap="none">
                <a:solidFill>
                  <a:srgbClr val="FFFFFF"/>
                </a:solidFill>
                <a:effectLst>
                  <a:outerShdw blurRad="38100" dist="12700" dir="5400000" rotWithShape="0">
                    <a:srgbClr val="000000">
                      <a:alpha val="50000"/>
                    </a:srgbClr>
                  </a:outerShdw>
                </a:effectLst>
              </a:defRPr>
            </a:pPr>
            <a:endParaRPr/>
          </a:p>
        </p:txBody>
      </p:sp>
      <p:sp>
        <p:nvSpPr>
          <p:cNvPr id="3" name="Body Level One…"/>
          <p:cNvSpPr txBox="1">
            <a:spLocks noGrp="1"/>
          </p:cNvSpPr>
          <p:nvPr>
            <p:ph type="body" idx="1"/>
          </p:nvPr>
        </p:nvSpPr>
        <p:spPr>
          <a:xfrm>
            <a:off x="1041400" y="1473200"/>
            <a:ext cx="10922000" cy="68072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normAutofit/>
          </a:bodyPr>
          <a:lstStyle>
            <a:lvl1pPr>
              <a:buBlip>
                <a:blip r:embed="rId35"/>
              </a:buBlip>
            </a:lvl1pPr>
            <a:lvl2pPr>
              <a:buBlip>
                <a:blip r:embed="rId35"/>
              </a:buBlip>
            </a:lvl2pPr>
            <a:lvl3pPr>
              <a:buBlip>
                <a:blip r:embed="rId35"/>
              </a:buBlip>
            </a:lvl3pPr>
            <a:lvl4pPr>
              <a:buBlip>
                <a:blip r:embed="rId35"/>
              </a:buBlip>
            </a:lvl4pPr>
            <a:lvl5pPr>
              <a:buBlip>
                <a:blip r:embed="rId35"/>
              </a:buBlip>
            </a:lvl5pPr>
          </a:lstStyle>
          <a:p>
            <a:r>
              <a:t>Body Level One</a:t>
            </a:r>
          </a:p>
          <a:p>
            <a:pPr lvl="1"/>
            <a:r>
              <a:t>Body Level Two</a:t>
            </a:r>
          </a:p>
          <a:p>
            <a:pPr lvl="2"/>
            <a:r>
              <a:t>Body Level Three</a:t>
            </a:r>
          </a:p>
          <a:p>
            <a:pPr lvl="3"/>
            <a:r>
              <a:t>Body Level Four</a:t>
            </a:r>
          </a:p>
          <a:p>
            <a:pPr lvl="4"/>
            <a:r>
              <a:t>Body Level Five</a:t>
            </a:r>
          </a:p>
        </p:txBody>
      </p:sp>
      <p:sp>
        <p:nvSpPr>
          <p:cNvPr id="4" name="Title Text"/>
          <p:cNvSpPr txBox="1">
            <a:spLocks noGrp="1"/>
          </p:cNvSpPr>
          <p:nvPr>
            <p:ph type="title"/>
          </p:nvPr>
        </p:nvSpPr>
        <p:spPr>
          <a:xfrm>
            <a:off x="1948462" y="1950720"/>
            <a:ext cx="10403841" cy="66152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lstStyle/>
          <a:p>
            <a:r>
              <a:t>Title Text</a:t>
            </a:r>
          </a:p>
        </p:txBody>
      </p:sp>
      <p:sp>
        <p:nvSpPr>
          <p:cNvPr id="5" name="Slide Number"/>
          <p:cNvSpPr txBox="1">
            <a:spLocks noGrp="1"/>
          </p:cNvSpPr>
          <p:nvPr>
            <p:ph type="sldNum" sz="quarter" idx="2"/>
          </p:nvPr>
        </p:nvSpPr>
        <p:spPr>
          <a:xfrm>
            <a:off x="6352716" y="9474200"/>
            <a:ext cx="312068" cy="298984"/>
          </a:xfrm>
          <a:prstGeom prst="rect">
            <a:avLst/>
          </a:prstGeom>
          <a:ln w="12700">
            <a:miter lim="400000"/>
          </a:ln>
        </p:spPr>
        <p:txBody>
          <a:bodyPr wrap="none" lIns="50800" tIns="50800" rIns="50800" bIns="50800">
            <a:spAutoFit/>
          </a:bodyPr>
          <a:lstStyle>
            <a:lvl1pPr>
              <a:defRPr sz="1400" cap="none">
                <a:solidFill>
                  <a:srgbClr val="5C89A5"/>
                </a:solidFill>
              </a:defRPr>
            </a:lvl1pPr>
          </a:lstStyle>
          <a:p>
            <a:fld id="{86CB4B4D-7CA3-9044-876B-883B54F8677D}" type="slidenum">
              <a:t>‹#›</a:t>
            </a:fld>
            <a:endParaRPr/>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Lst>
  <p:transition spd="med"/>
  <p:txStyles>
    <p:titleStyle>
      <a:lvl1pPr marL="0" marR="0" indent="408431" algn="l" defTabSz="584200" rtl="0" latinLnBrk="0">
        <a:lnSpc>
          <a:spcPct val="90000"/>
        </a:lnSpc>
        <a:spcBef>
          <a:spcPts val="0"/>
        </a:spcBef>
        <a:spcAft>
          <a:spcPts val="0"/>
        </a:spcAft>
        <a:buClrTx/>
        <a:buSzTx/>
        <a:buFontTx/>
        <a:buNone/>
        <a:tabLst/>
        <a:defRPr sz="7800" b="0" i="0" u="none" strike="noStrike" cap="none" spc="0" baseline="0">
          <a:solidFill>
            <a:srgbClr val="5C89A5"/>
          </a:solidFill>
          <a:uFillTx/>
          <a:latin typeface="+mn-lt"/>
          <a:ea typeface="+mn-ea"/>
          <a:cs typeface="+mn-cs"/>
          <a:sym typeface="Arial"/>
        </a:defRPr>
      </a:lvl1pPr>
      <a:lvl2pPr marL="0" marR="0" indent="408431" algn="l" defTabSz="584200" rtl="0" latinLnBrk="0">
        <a:lnSpc>
          <a:spcPct val="90000"/>
        </a:lnSpc>
        <a:spcBef>
          <a:spcPts val="0"/>
        </a:spcBef>
        <a:spcAft>
          <a:spcPts val="0"/>
        </a:spcAft>
        <a:buClrTx/>
        <a:buSzTx/>
        <a:buFontTx/>
        <a:buNone/>
        <a:tabLst/>
        <a:defRPr sz="7800" b="0" i="0" u="none" strike="noStrike" cap="none" spc="0" baseline="0">
          <a:solidFill>
            <a:srgbClr val="5C89A5"/>
          </a:solidFill>
          <a:uFillTx/>
          <a:latin typeface="+mn-lt"/>
          <a:ea typeface="+mn-ea"/>
          <a:cs typeface="+mn-cs"/>
          <a:sym typeface="Arial"/>
        </a:defRPr>
      </a:lvl2pPr>
      <a:lvl3pPr marL="0" marR="0" indent="408431" algn="l" defTabSz="584200" rtl="0" latinLnBrk="0">
        <a:lnSpc>
          <a:spcPct val="90000"/>
        </a:lnSpc>
        <a:spcBef>
          <a:spcPts val="0"/>
        </a:spcBef>
        <a:spcAft>
          <a:spcPts val="0"/>
        </a:spcAft>
        <a:buClrTx/>
        <a:buSzTx/>
        <a:buFontTx/>
        <a:buNone/>
        <a:tabLst/>
        <a:defRPr sz="7800" b="0" i="0" u="none" strike="noStrike" cap="none" spc="0" baseline="0">
          <a:solidFill>
            <a:srgbClr val="5C89A5"/>
          </a:solidFill>
          <a:uFillTx/>
          <a:latin typeface="+mn-lt"/>
          <a:ea typeface="+mn-ea"/>
          <a:cs typeface="+mn-cs"/>
          <a:sym typeface="Arial"/>
        </a:defRPr>
      </a:lvl3pPr>
      <a:lvl4pPr marL="0" marR="0" indent="408431" algn="l" defTabSz="584200" rtl="0" latinLnBrk="0">
        <a:lnSpc>
          <a:spcPct val="90000"/>
        </a:lnSpc>
        <a:spcBef>
          <a:spcPts val="0"/>
        </a:spcBef>
        <a:spcAft>
          <a:spcPts val="0"/>
        </a:spcAft>
        <a:buClrTx/>
        <a:buSzTx/>
        <a:buFontTx/>
        <a:buNone/>
        <a:tabLst/>
        <a:defRPr sz="7800" b="0" i="0" u="none" strike="noStrike" cap="none" spc="0" baseline="0">
          <a:solidFill>
            <a:srgbClr val="5C89A5"/>
          </a:solidFill>
          <a:uFillTx/>
          <a:latin typeface="+mn-lt"/>
          <a:ea typeface="+mn-ea"/>
          <a:cs typeface="+mn-cs"/>
          <a:sym typeface="Arial"/>
        </a:defRPr>
      </a:lvl4pPr>
      <a:lvl5pPr marL="0" marR="0" indent="408431" algn="l" defTabSz="584200" rtl="0" latinLnBrk="0">
        <a:lnSpc>
          <a:spcPct val="90000"/>
        </a:lnSpc>
        <a:spcBef>
          <a:spcPts val="0"/>
        </a:spcBef>
        <a:spcAft>
          <a:spcPts val="0"/>
        </a:spcAft>
        <a:buClrTx/>
        <a:buSzTx/>
        <a:buFontTx/>
        <a:buNone/>
        <a:tabLst/>
        <a:defRPr sz="7800" b="0" i="0" u="none" strike="noStrike" cap="none" spc="0" baseline="0">
          <a:solidFill>
            <a:srgbClr val="5C89A5"/>
          </a:solidFill>
          <a:uFillTx/>
          <a:latin typeface="+mn-lt"/>
          <a:ea typeface="+mn-ea"/>
          <a:cs typeface="+mn-cs"/>
          <a:sym typeface="Arial"/>
        </a:defRPr>
      </a:lvl5pPr>
      <a:lvl6pPr marL="0" marR="0" indent="408431" algn="l" defTabSz="584200" rtl="0" latinLnBrk="0">
        <a:lnSpc>
          <a:spcPct val="90000"/>
        </a:lnSpc>
        <a:spcBef>
          <a:spcPts val="0"/>
        </a:spcBef>
        <a:spcAft>
          <a:spcPts val="0"/>
        </a:spcAft>
        <a:buClrTx/>
        <a:buSzTx/>
        <a:buFontTx/>
        <a:buNone/>
        <a:tabLst/>
        <a:defRPr sz="7800" b="0" i="0" u="none" strike="noStrike" cap="none" spc="0" baseline="0">
          <a:solidFill>
            <a:srgbClr val="5C89A5"/>
          </a:solidFill>
          <a:uFillTx/>
          <a:latin typeface="+mn-lt"/>
          <a:ea typeface="+mn-ea"/>
          <a:cs typeface="+mn-cs"/>
          <a:sym typeface="Arial"/>
        </a:defRPr>
      </a:lvl6pPr>
      <a:lvl7pPr marL="0" marR="0" indent="408431" algn="l" defTabSz="584200" rtl="0" latinLnBrk="0">
        <a:lnSpc>
          <a:spcPct val="90000"/>
        </a:lnSpc>
        <a:spcBef>
          <a:spcPts val="0"/>
        </a:spcBef>
        <a:spcAft>
          <a:spcPts val="0"/>
        </a:spcAft>
        <a:buClrTx/>
        <a:buSzTx/>
        <a:buFontTx/>
        <a:buNone/>
        <a:tabLst/>
        <a:defRPr sz="7800" b="0" i="0" u="none" strike="noStrike" cap="none" spc="0" baseline="0">
          <a:solidFill>
            <a:srgbClr val="5C89A5"/>
          </a:solidFill>
          <a:uFillTx/>
          <a:latin typeface="+mn-lt"/>
          <a:ea typeface="+mn-ea"/>
          <a:cs typeface="+mn-cs"/>
          <a:sym typeface="Arial"/>
        </a:defRPr>
      </a:lvl7pPr>
      <a:lvl8pPr marL="0" marR="0" indent="408431" algn="l" defTabSz="584200" rtl="0" latinLnBrk="0">
        <a:lnSpc>
          <a:spcPct val="90000"/>
        </a:lnSpc>
        <a:spcBef>
          <a:spcPts val="0"/>
        </a:spcBef>
        <a:spcAft>
          <a:spcPts val="0"/>
        </a:spcAft>
        <a:buClrTx/>
        <a:buSzTx/>
        <a:buFontTx/>
        <a:buNone/>
        <a:tabLst/>
        <a:defRPr sz="7800" b="0" i="0" u="none" strike="noStrike" cap="none" spc="0" baseline="0">
          <a:solidFill>
            <a:srgbClr val="5C89A5"/>
          </a:solidFill>
          <a:uFillTx/>
          <a:latin typeface="+mn-lt"/>
          <a:ea typeface="+mn-ea"/>
          <a:cs typeface="+mn-cs"/>
          <a:sym typeface="Arial"/>
        </a:defRPr>
      </a:lvl8pPr>
      <a:lvl9pPr marL="0" marR="0" indent="408431" algn="l" defTabSz="584200" rtl="0" latinLnBrk="0">
        <a:lnSpc>
          <a:spcPct val="90000"/>
        </a:lnSpc>
        <a:spcBef>
          <a:spcPts val="0"/>
        </a:spcBef>
        <a:spcAft>
          <a:spcPts val="0"/>
        </a:spcAft>
        <a:buClrTx/>
        <a:buSzTx/>
        <a:buFontTx/>
        <a:buNone/>
        <a:tabLst/>
        <a:defRPr sz="7800" b="0" i="0" u="none" strike="noStrike" cap="none" spc="0" baseline="0">
          <a:solidFill>
            <a:srgbClr val="5C89A5"/>
          </a:solidFill>
          <a:uFillTx/>
          <a:latin typeface="+mn-lt"/>
          <a:ea typeface="+mn-ea"/>
          <a:cs typeface="+mn-cs"/>
          <a:sym typeface="Arial"/>
        </a:defRPr>
      </a:lvl9pPr>
    </p:titleStyle>
    <p:bodyStyle>
      <a:lvl1pPr marL="431800" marR="0" indent="-431800" algn="l" defTabSz="584200" rtl="0" latinLnBrk="0">
        <a:lnSpc>
          <a:spcPct val="100000"/>
        </a:lnSpc>
        <a:spcBef>
          <a:spcPts val="4800"/>
        </a:spcBef>
        <a:spcAft>
          <a:spcPts val="0"/>
        </a:spcAft>
        <a:buClrTx/>
        <a:buSzPct val="50000"/>
        <a:buFontTx/>
        <a:buBlip>
          <a:blip r:embed="rId35"/>
        </a:buBlip>
        <a:tabLst/>
        <a:defRPr sz="3600" b="0" i="0" u="none" strike="noStrike" cap="none" spc="0" baseline="0">
          <a:solidFill>
            <a:srgbClr val="777775"/>
          </a:solidFill>
          <a:uFillTx/>
          <a:latin typeface="+mn-lt"/>
          <a:ea typeface="+mn-ea"/>
          <a:cs typeface="+mn-cs"/>
          <a:sym typeface="Arial"/>
        </a:defRPr>
      </a:lvl1pPr>
      <a:lvl2pPr marL="876300" marR="0" indent="-431800" algn="l" defTabSz="584200" rtl="0" latinLnBrk="0">
        <a:lnSpc>
          <a:spcPct val="100000"/>
        </a:lnSpc>
        <a:spcBef>
          <a:spcPts val="4800"/>
        </a:spcBef>
        <a:spcAft>
          <a:spcPts val="0"/>
        </a:spcAft>
        <a:buClrTx/>
        <a:buSzPct val="50000"/>
        <a:buFontTx/>
        <a:buBlip>
          <a:blip r:embed="rId35"/>
        </a:buBlip>
        <a:tabLst/>
        <a:defRPr sz="3600" b="0" i="0" u="none" strike="noStrike" cap="none" spc="0" baseline="0">
          <a:solidFill>
            <a:srgbClr val="777775"/>
          </a:solidFill>
          <a:uFillTx/>
          <a:latin typeface="+mn-lt"/>
          <a:ea typeface="+mn-ea"/>
          <a:cs typeface="+mn-cs"/>
          <a:sym typeface="Arial"/>
        </a:defRPr>
      </a:lvl2pPr>
      <a:lvl3pPr marL="1320800" marR="0" indent="-431800" algn="l" defTabSz="584200" rtl="0" latinLnBrk="0">
        <a:lnSpc>
          <a:spcPct val="100000"/>
        </a:lnSpc>
        <a:spcBef>
          <a:spcPts val="4800"/>
        </a:spcBef>
        <a:spcAft>
          <a:spcPts val="0"/>
        </a:spcAft>
        <a:buClrTx/>
        <a:buSzPct val="50000"/>
        <a:buFontTx/>
        <a:buBlip>
          <a:blip r:embed="rId35"/>
        </a:buBlip>
        <a:tabLst/>
        <a:defRPr sz="3600" b="0" i="0" u="none" strike="noStrike" cap="none" spc="0" baseline="0">
          <a:solidFill>
            <a:srgbClr val="777775"/>
          </a:solidFill>
          <a:uFillTx/>
          <a:latin typeface="+mn-lt"/>
          <a:ea typeface="+mn-ea"/>
          <a:cs typeface="+mn-cs"/>
          <a:sym typeface="Arial"/>
        </a:defRPr>
      </a:lvl3pPr>
      <a:lvl4pPr marL="1765300" marR="0" indent="-431800" algn="l" defTabSz="584200" rtl="0" latinLnBrk="0">
        <a:lnSpc>
          <a:spcPct val="100000"/>
        </a:lnSpc>
        <a:spcBef>
          <a:spcPts val="4800"/>
        </a:spcBef>
        <a:spcAft>
          <a:spcPts val="0"/>
        </a:spcAft>
        <a:buClrTx/>
        <a:buSzPct val="50000"/>
        <a:buFontTx/>
        <a:buBlip>
          <a:blip r:embed="rId35"/>
        </a:buBlip>
        <a:tabLst/>
        <a:defRPr sz="3600" b="0" i="0" u="none" strike="noStrike" cap="none" spc="0" baseline="0">
          <a:solidFill>
            <a:srgbClr val="777775"/>
          </a:solidFill>
          <a:uFillTx/>
          <a:latin typeface="+mn-lt"/>
          <a:ea typeface="+mn-ea"/>
          <a:cs typeface="+mn-cs"/>
          <a:sym typeface="Arial"/>
        </a:defRPr>
      </a:lvl4pPr>
      <a:lvl5pPr marL="2209800" marR="0" indent="-431800" algn="l" defTabSz="584200" rtl="0" latinLnBrk="0">
        <a:lnSpc>
          <a:spcPct val="100000"/>
        </a:lnSpc>
        <a:spcBef>
          <a:spcPts val="4800"/>
        </a:spcBef>
        <a:spcAft>
          <a:spcPts val="0"/>
        </a:spcAft>
        <a:buClrTx/>
        <a:buSzPct val="50000"/>
        <a:buFontTx/>
        <a:buBlip>
          <a:blip r:embed="rId35"/>
        </a:buBlip>
        <a:tabLst/>
        <a:defRPr sz="3600" b="0" i="0" u="none" strike="noStrike" cap="none" spc="0" baseline="0">
          <a:solidFill>
            <a:srgbClr val="777775"/>
          </a:solidFill>
          <a:uFillTx/>
          <a:latin typeface="+mn-lt"/>
          <a:ea typeface="+mn-ea"/>
          <a:cs typeface="+mn-cs"/>
          <a:sym typeface="Arial"/>
        </a:defRPr>
      </a:lvl5pPr>
      <a:lvl6pPr marL="2654300" marR="0" indent="-431800" algn="l" defTabSz="584200" rtl="0" latinLnBrk="0">
        <a:lnSpc>
          <a:spcPct val="100000"/>
        </a:lnSpc>
        <a:spcBef>
          <a:spcPts val="4800"/>
        </a:spcBef>
        <a:spcAft>
          <a:spcPts val="0"/>
        </a:spcAft>
        <a:buClrTx/>
        <a:buSzPct val="50000"/>
        <a:buFontTx/>
        <a:buBlip>
          <a:blip r:embed="rId35"/>
        </a:buBlip>
        <a:tabLst/>
        <a:defRPr sz="3600" b="0" i="0" u="none" strike="noStrike" cap="none" spc="0" baseline="0">
          <a:solidFill>
            <a:srgbClr val="777775"/>
          </a:solidFill>
          <a:uFillTx/>
          <a:latin typeface="+mn-lt"/>
          <a:ea typeface="+mn-ea"/>
          <a:cs typeface="+mn-cs"/>
          <a:sym typeface="Arial"/>
        </a:defRPr>
      </a:lvl6pPr>
      <a:lvl7pPr marL="3098800" marR="0" indent="-431800" algn="l" defTabSz="584200" rtl="0" latinLnBrk="0">
        <a:lnSpc>
          <a:spcPct val="100000"/>
        </a:lnSpc>
        <a:spcBef>
          <a:spcPts val="4800"/>
        </a:spcBef>
        <a:spcAft>
          <a:spcPts val="0"/>
        </a:spcAft>
        <a:buClrTx/>
        <a:buSzPct val="50000"/>
        <a:buFontTx/>
        <a:buBlip>
          <a:blip r:embed="rId35"/>
        </a:buBlip>
        <a:tabLst/>
        <a:defRPr sz="3600" b="0" i="0" u="none" strike="noStrike" cap="none" spc="0" baseline="0">
          <a:solidFill>
            <a:srgbClr val="777775"/>
          </a:solidFill>
          <a:uFillTx/>
          <a:latin typeface="+mn-lt"/>
          <a:ea typeface="+mn-ea"/>
          <a:cs typeface="+mn-cs"/>
          <a:sym typeface="Arial"/>
        </a:defRPr>
      </a:lvl7pPr>
      <a:lvl8pPr marL="3543300" marR="0" indent="-431800" algn="l" defTabSz="584200" rtl="0" latinLnBrk="0">
        <a:lnSpc>
          <a:spcPct val="100000"/>
        </a:lnSpc>
        <a:spcBef>
          <a:spcPts val="4800"/>
        </a:spcBef>
        <a:spcAft>
          <a:spcPts val="0"/>
        </a:spcAft>
        <a:buClrTx/>
        <a:buSzPct val="50000"/>
        <a:buFontTx/>
        <a:buBlip>
          <a:blip r:embed="rId35"/>
        </a:buBlip>
        <a:tabLst/>
        <a:defRPr sz="3600" b="0" i="0" u="none" strike="noStrike" cap="none" spc="0" baseline="0">
          <a:solidFill>
            <a:srgbClr val="777775"/>
          </a:solidFill>
          <a:uFillTx/>
          <a:latin typeface="+mn-lt"/>
          <a:ea typeface="+mn-ea"/>
          <a:cs typeface="+mn-cs"/>
          <a:sym typeface="Arial"/>
        </a:defRPr>
      </a:lvl8pPr>
      <a:lvl9pPr marL="3987800" marR="0" indent="-431800" algn="l" defTabSz="584200" rtl="0" latinLnBrk="0">
        <a:lnSpc>
          <a:spcPct val="100000"/>
        </a:lnSpc>
        <a:spcBef>
          <a:spcPts val="4800"/>
        </a:spcBef>
        <a:spcAft>
          <a:spcPts val="0"/>
        </a:spcAft>
        <a:buClrTx/>
        <a:buSzPct val="50000"/>
        <a:buFontTx/>
        <a:buBlip>
          <a:blip r:embed="rId35"/>
        </a:buBlip>
        <a:tabLst/>
        <a:defRPr sz="3600" b="0" i="0" u="none" strike="noStrike" cap="none" spc="0" baseline="0">
          <a:solidFill>
            <a:srgbClr val="777775"/>
          </a:solidFill>
          <a:uFillTx/>
          <a:latin typeface="+mn-lt"/>
          <a:ea typeface="+mn-ea"/>
          <a:cs typeface="+mn-cs"/>
          <a:sym typeface="Arial"/>
        </a:defRPr>
      </a:lvl9pPr>
    </p:bodyStyle>
    <p:otherStyle>
      <a:lvl1pPr marL="0" marR="0" indent="0" algn="ctr" defTabSz="5842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1pPr>
      <a:lvl2pPr marL="0" marR="0" indent="0" algn="ctr" defTabSz="5842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2pPr>
      <a:lvl3pPr marL="0" marR="0" indent="0" algn="ctr" defTabSz="5842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3pPr>
      <a:lvl4pPr marL="0" marR="0" indent="0" algn="ctr" defTabSz="5842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4pPr>
      <a:lvl5pPr marL="0" marR="0" indent="0" algn="ctr" defTabSz="5842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5pPr>
      <a:lvl6pPr marL="0" marR="0" indent="0" algn="ctr" defTabSz="5842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6pPr>
      <a:lvl7pPr marL="0" marR="0" indent="0" algn="ctr" defTabSz="5842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7pPr>
      <a:lvl8pPr marL="0" marR="0" indent="0" algn="ctr" defTabSz="5842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8pPr>
      <a:lvl9pPr marL="0" marR="0" indent="0" algn="ctr" defTabSz="5842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32.xml"/></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Layout" Target="../slideLayouts/slideLayout20.xml"/></Relationships>
</file>

<file path=ppt/slides/_rels/slide100.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image" Target="../media/image90.jpeg"/><Relationship Id="rId1" Type="http://schemas.openxmlformats.org/officeDocument/2006/relationships/slideLayout" Target="../slideLayouts/slideLayout20.xml"/></Relationships>
</file>

<file path=ppt/slides/_rels/slide101.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image" Target="../media/image92.jpeg"/><Relationship Id="rId1" Type="http://schemas.openxmlformats.org/officeDocument/2006/relationships/slideLayout" Target="../slideLayouts/slideLayout20.xml"/></Relationships>
</file>

<file path=ppt/slides/_rels/slide102.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image" Target="../media/image82.jpeg"/><Relationship Id="rId1" Type="http://schemas.openxmlformats.org/officeDocument/2006/relationships/slideLayout" Target="../slideLayouts/slideLayout20.xml"/></Relationships>
</file>

<file path=ppt/slides/_rels/slide103.xml.rels><?xml version="1.0" encoding="UTF-8" standalone="yes"?>
<Relationships xmlns="http://schemas.openxmlformats.org/package/2006/relationships"><Relationship Id="rId2" Type="http://schemas.openxmlformats.org/officeDocument/2006/relationships/image" Target="../media/image95.jpeg"/><Relationship Id="rId1" Type="http://schemas.openxmlformats.org/officeDocument/2006/relationships/slideLayout" Target="../slideLayouts/slideLayout20.xml"/></Relationships>
</file>

<file path=ppt/slides/_rels/slide104.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image" Target="../media/image82.jpeg"/><Relationship Id="rId1" Type="http://schemas.openxmlformats.org/officeDocument/2006/relationships/slideLayout" Target="../slideLayouts/slideLayout20.xml"/></Relationships>
</file>

<file path=ppt/slides/_rels/slide105.xml.rels><?xml version="1.0" encoding="UTF-8" standalone="yes"?>
<Relationships xmlns="http://schemas.openxmlformats.org/package/2006/relationships"><Relationship Id="rId2" Type="http://schemas.openxmlformats.org/officeDocument/2006/relationships/image" Target="../media/image89.jpeg"/><Relationship Id="rId1" Type="http://schemas.openxmlformats.org/officeDocument/2006/relationships/slideLayout" Target="../slideLayouts/slideLayout20.xml"/></Relationships>
</file>

<file path=ppt/slides/_rels/slide106.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image" Target="../media/image97.jpeg"/><Relationship Id="rId1" Type="http://schemas.openxmlformats.org/officeDocument/2006/relationships/slideLayout" Target="../slideLayouts/slideLayout20.xml"/></Relationships>
</file>

<file path=ppt/slides/_rels/slide107.xml.rels><?xml version="1.0" encoding="UTF-8" standalone="yes"?>
<Relationships xmlns="http://schemas.openxmlformats.org/package/2006/relationships"><Relationship Id="rId2" Type="http://schemas.openxmlformats.org/officeDocument/2006/relationships/image" Target="../media/image89.jpeg"/><Relationship Id="rId1" Type="http://schemas.openxmlformats.org/officeDocument/2006/relationships/slideLayout" Target="../slideLayouts/slideLayout20.xml"/></Relationships>
</file>

<file path=ppt/slides/_rels/slide108.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image" Target="../media/image99.jpeg"/><Relationship Id="rId1" Type="http://schemas.openxmlformats.org/officeDocument/2006/relationships/slideLayout" Target="../slideLayouts/slideLayout20.xml"/></Relationships>
</file>

<file path=ppt/slides/_rels/slide109.xml.rels><?xml version="1.0" encoding="UTF-8" standalone="yes"?>
<Relationships xmlns="http://schemas.openxmlformats.org/package/2006/relationships"><Relationship Id="rId2" Type="http://schemas.openxmlformats.org/officeDocument/2006/relationships/image" Target="../media/image89.jpeg"/><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Layout" Target="../slideLayouts/slideLayout20.xml"/></Relationships>
</file>

<file path=ppt/slides/_rels/slide110.xml.rels><?xml version="1.0" encoding="UTF-8" standalone="yes"?>
<Relationships xmlns="http://schemas.openxmlformats.org/package/2006/relationships"><Relationship Id="rId2" Type="http://schemas.openxmlformats.org/officeDocument/2006/relationships/image" Target="../media/image89.jpeg"/><Relationship Id="rId1" Type="http://schemas.openxmlformats.org/officeDocument/2006/relationships/slideLayout" Target="../slideLayouts/slideLayout20.xml"/></Relationships>
</file>

<file path=ppt/slides/_rels/slide111.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image" Target="../media/image101.jpeg"/><Relationship Id="rId1" Type="http://schemas.openxmlformats.org/officeDocument/2006/relationships/slideLayout" Target="../slideLayouts/slideLayout20.xml"/></Relationships>
</file>

<file path=ppt/slides/_rels/slide112.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image" Target="../media/image101.jpeg"/><Relationship Id="rId1" Type="http://schemas.openxmlformats.org/officeDocument/2006/relationships/slideLayout" Target="../slideLayouts/slideLayout20.xml"/></Relationships>
</file>

<file path=ppt/slides/_rels/slide113.xml.rels><?xml version="1.0" encoding="UTF-8" standalone="yes"?>
<Relationships xmlns="http://schemas.openxmlformats.org/package/2006/relationships"><Relationship Id="rId2" Type="http://schemas.openxmlformats.org/officeDocument/2006/relationships/image" Target="../media/image89.jpeg"/><Relationship Id="rId1" Type="http://schemas.openxmlformats.org/officeDocument/2006/relationships/slideLayout" Target="../slideLayouts/slideLayout20.xml"/></Relationships>
</file>

<file path=ppt/slides/_rels/slide114.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image" Target="../media/image103.jpeg"/><Relationship Id="rId1" Type="http://schemas.openxmlformats.org/officeDocument/2006/relationships/slideLayout" Target="../slideLayouts/slideLayout20.xml"/></Relationships>
</file>

<file path=ppt/slides/_rels/slide115.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image" Target="../media/image103.jpeg"/><Relationship Id="rId1" Type="http://schemas.openxmlformats.org/officeDocument/2006/relationships/slideLayout" Target="../slideLayouts/slideLayout20.xml"/></Relationships>
</file>

<file path=ppt/slides/_rels/slide116.xml.rels><?xml version="1.0" encoding="UTF-8" standalone="yes"?>
<Relationships xmlns="http://schemas.openxmlformats.org/package/2006/relationships"><Relationship Id="rId2" Type="http://schemas.openxmlformats.org/officeDocument/2006/relationships/image" Target="../media/image89.jpeg"/><Relationship Id="rId1" Type="http://schemas.openxmlformats.org/officeDocument/2006/relationships/slideLayout" Target="../slideLayouts/slideLayout20.xml"/></Relationships>
</file>

<file path=ppt/slides/_rels/slide117.xml.rels><?xml version="1.0" encoding="UTF-8" standalone="yes"?>
<Relationships xmlns="http://schemas.openxmlformats.org/package/2006/relationships"><Relationship Id="rId2" Type="http://schemas.openxmlformats.org/officeDocument/2006/relationships/image" Target="../media/image89.jpeg"/><Relationship Id="rId1" Type="http://schemas.openxmlformats.org/officeDocument/2006/relationships/slideLayout" Target="../slideLayouts/slideLayout20.xml"/></Relationships>
</file>

<file path=ppt/slides/_rels/slide118.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image" Target="../media/image106.png"/><Relationship Id="rId1" Type="http://schemas.openxmlformats.org/officeDocument/2006/relationships/slideLayout" Target="../slideLayouts/slideLayout20.xml"/></Relationships>
</file>

<file path=ppt/slides/_rels/slide119.xml.rels><?xml version="1.0" encoding="UTF-8" standalone="yes"?>
<Relationships xmlns="http://schemas.openxmlformats.org/package/2006/relationships"><Relationship Id="rId2" Type="http://schemas.openxmlformats.org/officeDocument/2006/relationships/image" Target="../media/image108.jpeg"/><Relationship Id="rId1" Type="http://schemas.openxmlformats.org/officeDocument/2006/relationships/slideLayout" Target="../slideLayouts/slideLayout20.xml"/></Relationships>
</file>

<file path=ppt/slides/_rels/slide1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0.xml"/></Relationships>
</file>

<file path=ppt/slides/_rels/slide120.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109.jpeg"/><Relationship Id="rId1" Type="http://schemas.openxmlformats.org/officeDocument/2006/relationships/slideLayout" Target="../slideLayouts/slideLayout16.xml"/></Relationships>
</file>

<file path=ppt/slides/_rels/slide121.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image" Target="../media/image110.jpeg"/><Relationship Id="rId1" Type="http://schemas.openxmlformats.org/officeDocument/2006/relationships/slideLayout" Target="../slideLayouts/slideLayout20.xml"/></Relationships>
</file>

<file path=ppt/slides/_rels/slide122.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20.xml"/></Relationships>
</file>

<file path=ppt/slides/_rels/slide123.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20.xml"/></Relationships>
</file>

<file path=ppt/slides/_rels/slide124.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image" Target="../media/image110.jpeg"/><Relationship Id="rId1" Type="http://schemas.openxmlformats.org/officeDocument/2006/relationships/slideLayout" Target="../slideLayouts/slideLayout20.xml"/></Relationships>
</file>

<file path=ppt/slides/_rels/slide125.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image" Target="../media/image110.jpeg"/><Relationship Id="rId1" Type="http://schemas.openxmlformats.org/officeDocument/2006/relationships/slideLayout" Target="../slideLayouts/slideLayout20.xml"/></Relationships>
</file>

<file path=ppt/slides/_rels/slide126.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112.png"/></Relationships>
</file>

<file path=ppt/slides/_rels/slide127.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image" Target="../media/image109.jpeg"/><Relationship Id="rId1" Type="http://schemas.openxmlformats.org/officeDocument/2006/relationships/slideLayout" Target="../slideLayouts/slideLayout21.xml"/></Relationships>
</file>

<file path=ppt/slides/_rels/slide128.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image" Target="../media/image114.jpeg"/><Relationship Id="rId1" Type="http://schemas.openxmlformats.org/officeDocument/2006/relationships/slideLayout" Target="../slideLayouts/slideLayout20.xml"/></Relationships>
</file>

<file path=ppt/slides/_rels/slide129.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image" Target="../media/image116.jpeg"/><Relationship Id="rId1" Type="http://schemas.openxmlformats.org/officeDocument/2006/relationships/slideLayout" Target="../slideLayouts/slideLayout20.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Layout" Target="../slideLayouts/slideLayout20.xml"/></Relationships>
</file>

<file path=ppt/slides/_rels/slide130.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image" Target="../media/image118.jpeg"/><Relationship Id="rId1" Type="http://schemas.openxmlformats.org/officeDocument/2006/relationships/slideLayout" Target="../slideLayouts/slideLayout20.xml"/></Relationships>
</file>

<file path=ppt/slides/_rels/slide131.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120.jpeg"/><Relationship Id="rId1" Type="http://schemas.openxmlformats.org/officeDocument/2006/relationships/slideLayout" Target="../slideLayouts/slideLayout20.xml"/></Relationships>
</file>

<file path=ppt/slides/_rels/slide132.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120.jpeg"/><Relationship Id="rId1" Type="http://schemas.openxmlformats.org/officeDocument/2006/relationships/slideLayout" Target="../slideLayouts/slideLayout20.xml"/></Relationships>
</file>

<file path=ppt/slides/_rels/slide133.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121.jpeg"/><Relationship Id="rId1" Type="http://schemas.openxmlformats.org/officeDocument/2006/relationships/slideLayout" Target="../slideLayouts/slideLayout20.xml"/></Relationships>
</file>

<file path=ppt/slides/_rels/slide134.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122.jpeg"/><Relationship Id="rId1" Type="http://schemas.openxmlformats.org/officeDocument/2006/relationships/slideLayout" Target="../slideLayouts/slideLayout20.xml"/></Relationships>
</file>

<file path=ppt/slides/_rels/slide135.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image" Target="../media/image123.jpeg"/><Relationship Id="rId1" Type="http://schemas.openxmlformats.org/officeDocument/2006/relationships/slideLayout" Target="../slideLayouts/slideLayout20.xml"/></Relationships>
</file>

<file path=ppt/slides/_rels/slide136.xml.rels><?xml version="1.0" encoding="UTF-8" standalone="yes"?>
<Relationships xmlns="http://schemas.openxmlformats.org/package/2006/relationships"><Relationship Id="rId3" Type="http://schemas.openxmlformats.org/officeDocument/2006/relationships/image" Target="../media/image126.png"/><Relationship Id="rId2" Type="http://schemas.openxmlformats.org/officeDocument/2006/relationships/image" Target="../media/image125.jpeg"/><Relationship Id="rId1" Type="http://schemas.openxmlformats.org/officeDocument/2006/relationships/slideLayout" Target="../slideLayouts/slideLayout20.xml"/></Relationships>
</file>

<file path=ppt/slides/_rels/slide137.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image" Target="../media/image127.jpeg"/><Relationship Id="rId1" Type="http://schemas.openxmlformats.org/officeDocument/2006/relationships/slideLayout" Target="../slideLayouts/slideLayout20.xml"/></Relationships>
</file>

<file path=ppt/slides/_rels/slide13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5.xml"/></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6.jpeg"/><Relationship Id="rId1" Type="http://schemas.openxmlformats.org/officeDocument/2006/relationships/slideLayout" Target="../slideLayouts/slideLayout20.xml"/><Relationship Id="rId5" Type="http://schemas.openxmlformats.org/officeDocument/2006/relationships/image" Target="../media/image21.png"/><Relationship Id="rId4" Type="http://schemas.openxmlformats.org/officeDocument/2006/relationships/image" Target="../media/image20.jpeg"/></Relationships>
</file>

<file path=ppt/slides/_rels/slide1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jpeg"/><Relationship Id="rId1" Type="http://schemas.openxmlformats.org/officeDocument/2006/relationships/slideLayout" Target="../slideLayouts/slideLayout20.xml"/></Relationships>
</file>

<file path=ppt/slides/_rels/slide16.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0.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Layout" Target="../slideLayouts/slideLayout20.xml"/></Relationships>
</file>

<file path=ppt/slides/_rels/slide18.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6.xml"/></Relationships>
</file>

<file path=ppt/slides/_rels/slide19.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2" Type="http://schemas.openxmlformats.org/officeDocument/2006/relationships/hyperlink" Target="http://www.wayoflife.org/" TargetMode="Externa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jpeg"/><Relationship Id="rId1" Type="http://schemas.openxmlformats.org/officeDocument/2006/relationships/slideLayout" Target="../slideLayouts/slideLayout20.xml"/><Relationship Id="rId4" Type="http://schemas.openxmlformats.org/officeDocument/2006/relationships/image" Target="../media/image29.jpeg"/></Relationships>
</file>

<file path=ppt/slides/_rels/slide21.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0.xml"/></Relationships>
</file>

<file path=ppt/slides/_rels/slide2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jpeg"/><Relationship Id="rId1" Type="http://schemas.openxmlformats.org/officeDocument/2006/relationships/slideLayout" Target="../slideLayouts/slideLayout16.xml"/><Relationship Id="rId4" Type="http://schemas.openxmlformats.org/officeDocument/2006/relationships/image" Target="../media/image33.jpeg"/></Relationships>
</file>

<file path=ppt/slides/_rels/slide2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Layout" Target="../slideLayouts/slideLayout20.xml"/></Relationships>
</file>

<file path=ppt/slides/_rels/slide2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Layout" Target="../slideLayouts/slideLayout20.xml"/></Relationships>
</file>

<file path=ppt/slides/_rels/slide25.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16.xml"/></Relationships>
</file>

<file path=ppt/slides/_rels/slide27.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16.xml"/></Relationships>
</file>

<file path=ppt/slides/_rels/slide2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20.xml"/></Relationships>
</file>

<file path=ppt/slides/_rels/slide2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jpeg"/><Relationship Id="rId1" Type="http://schemas.openxmlformats.org/officeDocument/2006/relationships/slideLayout" Target="../slideLayouts/slideLayout20.xml"/></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30.xml"/><Relationship Id="rId4" Type="http://schemas.openxmlformats.org/officeDocument/2006/relationships/image" Target="../media/image9.png"/></Relationships>
</file>

<file path=ppt/slides/_rels/slide3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jpeg"/><Relationship Id="rId1" Type="http://schemas.openxmlformats.org/officeDocument/2006/relationships/slideLayout" Target="../slideLayouts/slideLayout20.xml"/><Relationship Id="rId5" Type="http://schemas.openxmlformats.org/officeDocument/2006/relationships/image" Target="../media/image44.png"/><Relationship Id="rId4" Type="http://schemas.openxmlformats.org/officeDocument/2006/relationships/image" Target="../media/image43.jpeg"/></Relationships>
</file>

<file path=ppt/slides/_rels/slide31.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jpeg"/><Relationship Id="rId1" Type="http://schemas.openxmlformats.org/officeDocument/2006/relationships/slideLayout" Target="../slideLayouts/slideLayout20.xml"/><Relationship Id="rId4" Type="http://schemas.openxmlformats.org/officeDocument/2006/relationships/image" Target="../media/image47.jpeg"/></Relationships>
</file>

<file path=ppt/slides/_rels/slide32.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0.xml"/></Relationships>
</file>

<file path=ppt/slides/_rels/slide33.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20.xml"/></Relationships>
</file>

<file path=ppt/slides/_rels/slide34.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20.xml"/></Relationships>
</file>

<file path=ppt/slides/_rels/slide35.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20.xml"/></Relationships>
</file>

<file path=ppt/slides/_rels/slide36.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20.xml"/></Relationships>
</file>

<file path=ppt/slides/_rels/slide3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8.png"/><Relationship Id="rId1" Type="http://schemas.openxmlformats.org/officeDocument/2006/relationships/slideLayout" Target="../slideLayouts/slideLayout20.xml"/></Relationships>
</file>

<file path=ppt/slides/_rels/slide38.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20.xml"/></Relationships>
</file>

<file path=ppt/slides/_rels/slide39.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20.xml"/></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Layout" Target="../slideLayouts/slideLayout30.xml"/><Relationship Id="rId6" Type="http://schemas.openxmlformats.org/officeDocument/2006/relationships/image" Target="../media/image14.jpeg"/><Relationship Id="rId5" Type="http://schemas.openxmlformats.org/officeDocument/2006/relationships/image" Target="../media/image13.png"/><Relationship Id="rId4" Type="http://schemas.openxmlformats.org/officeDocument/2006/relationships/image" Target="../media/image12.jpeg"/></Relationships>
</file>

<file path=ppt/slides/_rels/slide40.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20.xml"/></Relationships>
</file>

<file path=ppt/slides/_rels/slide41.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20.xml"/></Relationships>
</file>

<file path=ppt/slides/_rels/slide42.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0.xml"/></Relationships>
</file>

<file path=ppt/slides/_rels/slide43.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0.xml"/></Relationships>
</file>

<file path=ppt/slides/_rels/slide44.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20.xml"/></Relationships>
</file>

<file path=ppt/slides/_rels/slide45.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20.xml"/></Relationships>
</file>

<file path=ppt/slides/_rels/slide46.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20.xml"/></Relationships>
</file>

<file path=ppt/slides/_rels/slide4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Layout" Target="../slideLayouts/slideLayout20.xml"/></Relationships>
</file>

<file path=ppt/slides/_rels/slide4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jpeg"/><Relationship Id="rId1" Type="http://schemas.openxmlformats.org/officeDocument/2006/relationships/slideLayout" Target="../slideLayouts/slideLayout20.xml"/><Relationship Id="rId4" Type="http://schemas.openxmlformats.org/officeDocument/2006/relationships/image" Target="../media/image47.jpeg"/></Relationships>
</file>

<file path=ppt/slides/_rels/slide49.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jpeg"/><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50.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16.jpeg"/><Relationship Id="rId1" Type="http://schemas.openxmlformats.org/officeDocument/2006/relationships/slideLayout" Target="../slideLayouts/slideLayout20.xml"/></Relationships>
</file>

<file path=ppt/slides/_rels/slide51.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16.jpeg"/><Relationship Id="rId1" Type="http://schemas.openxmlformats.org/officeDocument/2006/relationships/slideLayout" Target="../slideLayouts/slideLayout20.xml"/></Relationships>
</file>

<file path=ppt/slides/_rels/slide52.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16.jpeg"/><Relationship Id="rId1" Type="http://schemas.openxmlformats.org/officeDocument/2006/relationships/slideLayout" Target="../slideLayouts/slideLayout20.xml"/></Relationships>
</file>

<file path=ppt/slides/_rels/slide53.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16.jpeg"/><Relationship Id="rId1" Type="http://schemas.openxmlformats.org/officeDocument/2006/relationships/slideLayout" Target="../slideLayouts/slideLayout20.xml"/></Relationships>
</file>

<file path=ppt/slides/_rels/slide54.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16.jpeg"/><Relationship Id="rId1" Type="http://schemas.openxmlformats.org/officeDocument/2006/relationships/slideLayout" Target="../slideLayouts/slideLayout20.xml"/></Relationships>
</file>

<file path=ppt/slides/_rels/slide55.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16.jpeg"/><Relationship Id="rId1" Type="http://schemas.openxmlformats.org/officeDocument/2006/relationships/slideLayout" Target="../slideLayouts/slideLayout20.xml"/></Relationships>
</file>

<file path=ppt/slides/_rels/slide56.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16.jpeg"/><Relationship Id="rId1" Type="http://schemas.openxmlformats.org/officeDocument/2006/relationships/slideLayout" Target="../slideLayouts/slideLayout20.xml"/></Relationships>
</file>

<file path=ppt/slides/_rels/slide57.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16.jpeg"/><Relationship Id="rId1" Type="http://schemas.openxmlformats.org/officeDocument/2006/relationships/slideLayout" Target="../slideLayouts/slideLayout20.xml"/></Relationships>
</file>

<file path=ppt/slides/_rels/slide5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Layout" Target="../slideLayouts/slideLayout20.xml"/></Relationships>
</file>

<file path=ppt/slides/_rels/slide59.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20.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6.jpeg"/><Relationship Id="rId1" Type="http://schemas.openxmlformats.org/officeDocument/2006/relationships/slideLayout" Target="../slideLayouts/slideLayout30.xml"/></Relationships>
</file>

<file path=ppt/slides/_rels/slide60.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20.xml"/></Relationships>
</file>

<file path=ppt/slides/_rels/slide61.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20.xml"/></Relationships>
</file>

<file path=ppt/slides/_rels/slide62.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16.jpeg"/><Relationship Id="rId1" Type="http://schemas.openxmlformats.org/officeDocument/2006/relationships/slideLayout" Target="../slideLayouts/slideLayout20.xml"/></Relationships>
</file>

<file path=ppt/slides/_rels/slide6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Layout" Target="../slideLayouts/slideLayout20.xml"/></Relationships>
</file>

<file path=ppt/slides/_rels/slide64.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20.xml"/></Relationships>
</file>

<file path=ppt/slides/_rels/slide65.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20.xml"/></Relationships>
</file>

<file path=ppt/slides/_rels/slide66.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20.xml"/></Relationships>
</file>

<file path=ppt/slides/_rels/slide67.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20.xml"/></Relationships>
</file>

<file path=ppt/slides/_rels/slide68.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0.xml"/></Relationships>
</file>

<file path=ppt/slides/_rels/slide69.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16.jpeg"/><Relationship Id="rId1" Type="http://schemas.openxmlformats.org/officeDocument/2006/relationships/slideLayout" Target="../slideLayouts/slideLayout20.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31.xml"/></Relationships>
</file>

<file path=ppt/slides/_rels/slide70.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jpeg"/><Relationship Id="rId1" Type="http://schemas.openxmlformats.org/officeDocument/2006/relationships/slideLayout" Target="../slideLayouts/slideLayout20.xml"/></Relationships>
</file>

<file path=ppt/slides/_rels/slide71.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20.xml"/></Relationships>
</file>

<file path=ppt/slides/_rels/slide72.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20.xml"/></Relationships>
</file>

<file path=ppt/slides/_rels/slide7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Layout" Target="../slideLayouts/slideLayout20.xml"/></Relationships>
</file>

<file path=ppt/slides/_rels/slide74.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jpeg"/><Relationship Id="rId1" Type="http://schemas.openxmlformats.org/officeDocument/2006/relationships/slideLayout" Target="../slideLayouts/slideLayout20.xml"/></Relationships>
</file>

<file path=ppt/slides/_rels/slide7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Layout" Target="../slideLayouts/slideLayout20.xml"/></Relationships>
</file>

<file path=ppt/slides/_rels/slide7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Layout" Target="../slideLayouts/slideLayout20.xml"/></Relationships>
</file>

<file path=ppt/slides/_rels/slide77.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Layout" Target="../slideLayouts/slideLayout20.xml"/></Relationships>
</file>

<file path=ppt/slides/_rels/slide78.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0.xml"/></Relationships>
</file>

<file path=ppt/slides/_rels/slide79.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Layout" Target="../slideLayouts/slideLayout20.xml"/></Relationships>
</file>

<file path=ppt/slides/_rels/slide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6.xml"/></Relationships>
</file>

<file path=ppt/slides/_rels/slide80.xml.rels><?xml version="1.0" encoding="UTF-8" standalone="yes"?>
<Relationships xmlns="http://schemas.openxmlformats.org/package/2006/relationships"><Relationship Id="rId2" Type="http://schemas.openxmlformats.org/officeDocument/2006/relationships/image" Target="../media/image74.jpeg"/><Relationship Id="rId1" Type="http://schemas.openxmlformats.org/officeDocument/2006/relationships/slideLayout" Target="../slideLayouts/slideLayout20.xml"/></Relationships>
</file>

<file path=ppt/slides/_rels/slide81.xml.rels><?xml version="1.0" encoding="UTF-8" standalone="yes"?>
<Relationships xmlns="http://schemas.openxmlformats.org/package/2006/relationships"><Relationship Id="rId2" Type="http://schemas.openxmlformats.org/officeDocument/2006/relationships/image" Target="../media/image75.jpeg"/><Relationship Id="rId1" Type="http://schemas.openxmlformats.org/officeDocument/2006/relationships/slideLayout" Target="../slideLayouts/slideLayout20.xml"/></Relationships>
</file>

<file path=ppt/slides/_rels/slide82.xml.rels><?xml version="1.0" encoding="UTF-8" standalone="yes"?>
<Relationships xmlns="http://schemas.openxmlformats.org/package/2006/relationships"><Relationship Id="rId2" Type="http://schemas.openxmlformats.org/officeDocument/2006/relationships/image" Target="../media/image76.jpeg"/><Relationship Id="rId1" Type="http://schemas.openxmlformats.org/officeDocument/2006/relationships/slideLayout" Target="../slideLayouts/slideLayout20.xml"/></Relationships>
</file>

<file path=ppt/slides/_rels/slide83.xml.rels><?xml version="1.0" encoding="UTF-8" standalone="yes"?>
<Relationships xmlns="http://schemas.openxmlformats.org/package/2006/relationships"><Relationship Id="rId2" Type="http://schemas.openxmlformats.org/officeDocument/2006/relationships/image" Target="../media/image77.jpeg"/><Relationship Id="rId1" Type="http://schemas.openxmlformats.org/officeDocument/2006/relationships/slideLayout" Target="../slideLayouts/slideLayout20.xml"/></Relationships>
</file>

<file path=ppt/slides/_rels/slide84.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78.jpeg"/><Relationship Id="rId1" Type="http://schemas.openxmlformats.org/officeDocument/2006/relationships/slideLayout" Target="../slideLayouts/slideLayout20.xml"/></Relationships>
</file>

<file path=ppt/slides/_rels/slide85.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80.jpeg"/><Relationship Id="rId1" Type="http://schemas.openxmlformats.org/officeDocument/2006/relationships/slideLayout" Target="../slideLayouts/slideLayout20.xml"/></Relationships>
</file>

<file path=ppt/slides/_rels/slide86.xml.rels><?xml version="1.0" encoding="UTF-8" standalone="yes"?>
<Relationships xmlns="http://schemas.openxmlformats.org/package/2006/relationships"><Relationship Id="rId2" Type="http://schemas.openxmlformats.org/officeDocument/2006/relationships/image" Target="../media/image77.jpeg"/><Relationship Id="rId1" Type="http://schemas.openxmlformats.org/officeDocument/2006/relationships/slideLayout" Target="../slideLayouts/slideLayout20.xml"/></Relationships>
</file>

<file path=ppt/slides/_rels/slide87.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82.jpeg"/><Relationship Id="rId1" Type="http://schemas.openxmlformats.org/officeDocument/2006/relationships/slideLayout" Target="../slideLayouts/slideLayout20.xml"/></Relationships>
</file>

<file path=ppt/slides/_rels/slide88.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image" Target="../media/image82.jpeg"/><Relationship Id="rId1" Type="http://schemas.openxmlformats.org/officeDocument/2006/relationships/slideLayout" Target="../slideLayouts/slideLayout20.xml"/></Relationships>
</file>

<file path=ppt/slides/_rels/slide89.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image" Target="../media/image82.jpeg"/><Relationship Id="rId1" Type="http://schemas.openxmlformats.org/officeDocument/2006/relationships/slideLayout" Target="../slideLayouts/slideLayout20.xml"/></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Layout" Target="../slideLayouts/slideLayout20.xml"/></Relationships>
</file>

<file path=ppt/slides/_rels/slide90.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16.jpeg"/><Relationship Id="rId1" Type="http://schemas.openxmlformats.org/officeDocument/2006/relationships/slideLayout" Target="../slideLayouts/slideLayout20.xml"/></Relationships>
</file>

<file path=ppt/slides/_rels/slide91.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image" Target="../media/image82.jpeg"/><Relationship Id="rId1" Type="http://schemas.openxmlformats.org/officeDocument/2006/relationships/slideLayout" Target="../slideLayouts/slideLayout20.xml"/></Relationships>
</file>

<file path=ppt/slides/_rels/slide92.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image" Target="../media/image86.jpeg"/><Relationship Id="rId1" Type="http://schemas.openxmlformats.org/officeDocument/2006/relationships/slideLayout" Target="../slideLayouts/slideLayout20.xml"/></Relationships>
</file>

<file path=ppt/slides/_rels/slide93.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image" Target="../media/image88.jpeg"/><Relationship Id="rId1" Type="http://schemas.openxmlformats.org/officeDocument/2006/relationships/slideLayout" Target="../slideLayouts/slideLayout20.xml"/></Relationships>
</file>

<file path=ppt/slides/_rels/slide94.xml.rels><?xml version="1.0" encoding="UTF-8" standalone="yes"?>
<Relationships xmlns="http://schemas.openxmlformats.org/package/2006/relationships"><Relationship Id="rId2" Type="http://schemas.openxmlformats.org/officeDocument/2006/relationships/image" Target="../media/image89.jpeg"/><Relationship Id="rId1" Type="http://schemas.openxmlformats.org/officeDocument/2006/relationships/slideLayout" Target="../slideLayouts/slideLayout20.xml"/></Relationships>
</file>

<file path=ppt/slides/_rels/slide95.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image" Target="../media/image90.jpeg"/><Relationship Id="rId1" Type="http://schemas.openxmlformats.org/officeDocument/2006/relationships/slideLayout" Target="../slideLayouts/slideLayout20.xml"/></Relationships>
</file>

<file path=ppt/slides/_rels/slide96.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image" Target="../media/image90.jpeg"/><Relationship Id="rId1" Type="http://schemas.openxmlformats.org/officeDocument/2006/relationships/slideLayout" Target="../slideLayouts/slideLayout20.xml"/></Relationships>
</file>

<file path=ppt/slides/_rels/slide97.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image" Target="../media/image90.jpeg"/><Relationship Id="rId1" Type="http://schemas.openxmlformats.org/officeDocument/2006/relationships/slideLayout" Target="../slideLayouts/slideLayout20.xml"/></Relationships>
</file>

<file path=ppt/slides/_rels/slide98.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image" Target="../media/image90.jpeg"/><Relationship Id="rId1" Type="http://schemas.openxmlformats.org/officeDocument/2006/relationships/slideLayout" Target="../slideLayouts/slideLayout20.xml"/></Relationships>
</file>

<file path=ppt/slides/_rels/slide99.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image" Target="../media/image90.jpeg"/><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2" name="This PowerPoint/Keynote presentation is a companion to the Mastering the English Bible course.…"/>
          <p:cNvSpPr txBox="1"/>
          <p:nvPr/>
        </p:nvSpPr>
        <p:spPr>
          <a:xfrm>
            <a:off x="584200" y="1130300"/>
            <a:ext cx="11836400" cy="74930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8100" tIns="38100" rIns="38100" bIns="38100" anchor="ctr">
            <a:spAutoFit/>
          </a:bodyPr>
          <a:lstStyle/>
          <a:p>
            <a:pPr>
              <a:buClr>
                <a:srgbClr val="FFFB00"/>
              </a:buClr>
              <a:buFont typeface="Arial"/>
              <a:defRPr sz="3400" cap="none">
                <a:solidFill>
                  <a:srgbClr val="FFFFFF"/>
                </a:solidFill>
                <a:effectLst>
                  <a:outerShdw blurRad="12700" dist="25400" dir="2700000" rotWithShape="0">
                    <a:srgbClr val="000000"/>
                  </a:outerShdw>
                </a:effectLst>
              </a:defRPr>
            </a:pPr>
            <a:r>
              <a:t>This PowerPoint/Keynote presentation is a companion to the </a:t>
            </a:r>
            <a:r>
              <a:rPr i="1"/>
              <a:t>Mastering the English Bible </a:t>
            </a:r>
            <a:r>
              <a:t>course.</a:t>
            </a:r>
          </a:p>
          <a:p>
            <a:pPr>
              <a:buClr>
                <a:srgbClr val="FFFB00"/>
              </a:buClr>
              <a:buFont typeface="Arial"/>
              <a:defRPr sz="3400" i="1" cap="none">
                <a:solidFill>
                  <a:srgbClr val="FFFFFF"/>
                </a:solidFill>
                <a:effectLst>
                  <a:outerShdw blurRad="12700" dist="25400" dir="2700000" rotWithShape="0">
                    <a:srgbClr val="000000"/>
                  </a:outerShdw>
                </a:effectLst>
              </a:defRPr>
            </a:pPr>
            <a:endParaRPr/>
          </a:p>
          <a:p>
            <a:pPr>
              <a:buClr>
                <a:srgbClr val="FFFB00"/>
              </a:buClr>
              <a:buFont typeface="Arial"/>
              <a:defRPr sz="3400" cap="none">
                <a:solidFill>
                  <a:srgbClr val="FFFFFF"/>
                </a:solidFill>
                <a:effectLst>
                  <a:outerShdw blurRad="12700" dist="25400" dir="2700000" rotWithShape="0">
                    <a:srgbClr val="000000"/>
                  </a:outerShdw>
                </a:effectLst>
              </a:defRPr>
            </a:pPr>
            <a:r>
              <a:t>Copyright 2023 </a:t>
            </a:r>
          </a:p>
          <a:p>
            <a:pPr>
              <a:buClr>
                <a:srgbClr val="FFFB00"/>
              </a:buClr>
              <a:buFont typeface="Arial"/>
              <a:defRPr sz="3400" cap="none">
                <a:solidFill>
                  <a:srgbClr val="FFFFFF"/>
                </a:solidFill>
                <a:effectLst>
                  <a:outerShdw blurRad="12700" dist="25400" dir="2700000" rotWithShape="0">
                    <a:srgbClr val="000000"/>
                  </a:outerShdw>
                </a:effectLst>
              </a:defRPr>
            </a:pPr>
            <a:endParaRPr/>
          </a:p>
          <a:p>
            <a:pPr>
              <a:defRPr sz="3400" i="1" cap="none">
                <a:solidFill>
                  <a:srgbClr val="FFFFFF"/>
                </a:solidFill>
                <a:effectLst>
                  <a:outerShdw blurRad="12700" dist="25400" dir="2700000" rotWithShape="0">
                    <a:srgbClr val="000000"/>
                  </a:outerShdw>
                </a:effectLst>
              </a:defRPr>
            </a:pPr>
            <a:r>
              <a:t>Way of Life Literature</a:t>
            </a:r>
            <a:br/>
            <a:r>
              <a:t>P. O. Box 610368</a:t>
            </a:r>
            <a:br/>
            <a:r>
              <a:t>Port Huron, MI 48061</a:t>
            </a:r>
            <a:br/>
            <a:r>
              <a:t>866-295-4143</a:t>
            </a:r>
            <a:br/>
            <a:r>
              <a:t>http://www.wayoflife.org</a:t>
            </a:r>
            <a:br/>
            <a:r>
              <a:t>fbns@wayoflife.org </a:t>
            </a:r>
          </a:p>
          <a:p>
            <a:pPr>
              <a:buClr>
                <a:srgbClr val="FFFB00"/>
              </a:buClr>
              <a:buFont typeface="Arial"/>
              <a:defRPr sz="3400" i="1" cap="none">
                <a:solidFill>
                  <a:srgbClr val="FFFFFF"/>
                </a:solidFill>
                <a:effectLst>
                  <a:outerShdw blurRad="12700" dist="25400" dir="2700000" rotWithShape="0">
                    <a:srgbClr val="000000"/>
                  </a:outerShdw>
                </a:effectLst>
              </a:defRPr>
            </a:pPr>
            <a:r>
              <a:t>In Canada</a:t>
            </a:r>
          </a:p>
          <a:p>
            <a:pPr>
              <a:buClr>
                <a:srgbClr val="FFFB00"/>
              </a:buClr>
              <a:buFont typeface="Arial"/>
              <a:defRPr sz="3400" cap="none">
                <a:solidFill>
                  <a:srgbClr val="FFFFFF"/>
                </a:solidFill>
                <a:effectLst>
                  <a:outerShdw blurRad="12700" dist="25400" dir="2700000" rotWithShape="0">
                    <a:srgbClr val="000000"/>
                  </a:outerShdw>
                </a:effectLst>
              </a:defRPr>
            </a:pPr>
            <a:r>
              <a:t>Bethel Baptist Church, 4212 Campbell St. N., London, Ontario N6P 1A6 </a:t>
            </a:r>
            <a:br/>
            <a:r>
              <a:t>519-652-2619 </a:t>
            </a:r>
          </a:p>
        </p:txBody>
      </p:sp>
      <p:pic>
        <p:nvPicPr>
          <p:cNvPr id="353" name="image4.jpeg" descr="image4.jpeg"/>
          <p:cNvPicPr>
            <a:picLocks noChangeAspect="1"/>
          </p:cNvPicPr>
          <p:nvPr/>
        </p:nvPicPr>
        <p:blipFill>
          <a:blip r:embed="rId2"/>
          <a:srcRect b="210"/>
          <a:stretch>
            <a:fillRect/>
          </a:stretch>
        </p:blipFill>
        <p:spPr>
          <a:xfrm>
            <a:off x="561556" y="2791968"/>
            <a:ext cx="3557064" cy="2662177"/>
          </a:xfrm>
          <a:prstGeom prst="rect">
            <a:avLst/>
          </a:prstGeom>
          <a:ln w="12700">
            <a:miter lim="400000"/>
          </a:ln>
        </p:spPr>
      </p:pic>
      <p:pic>
        <p:nvPicPr>
          <p:cNvPr id="354" name="image5.jpeg" descr="image5.jpeg"/>
          <p:cNvPicPr>
            <a:picLocks noChangeAspect="1"/>
          </p:cNvPicPr>
          <p:nvPr/>
        </p:nvPicPr>
        <p:blipFill>
          <a:blip r:embed="rId3"/>
          <a:stretch>
            <a:fillRect/>
          </a:stretch>
        </p:blipFill>
        <p:spPr>
          <a:xfrm>
            <a:off x="9420149" y="2474255"/>
            <a:ext cx="2767130" cy="4150696"/>
          </a:xfrm>
          <a:prstGeom prst="rect">
            <a:avLst/>
          </a:prstGeom>
          <a:ln w="12700">
            <a:miter lim="400000"/>
          </a:ln>
        </p:spPr>
      </p:pic>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0" name="Isaac was born 25 years after the promise of the seed was first made. Abraham was 75 when he entered the land of Canaan, Ge. 12:4, and he was 100 when Isaac was born, Ge. 21:5."/>
          <p:cNvSpPr txBox="1">
            <a:spLocks noGrp="1"/>
          </p:cNvSpPr>
          <p:nvPr>
            <p:ph type="body" sz="half" idx="1"/>
          </p:nvPr>
        </p:nvSpPr>
        <p:spPr>
          <a:xfrm>
            <a:off x="734343" y="656116"/>
            <a:ext cx="4844774" cy="8483601"/>
          </a:xfrm>
          <a:prstGeom prst="rect">
            <a:avLst/>
          </a:prstGeom>
        </p:spPr>
        <p:txBody>
          <a:bodyPr/>
          <a:lstStyle>
            <a:lvl1pPr>
              <a:defRPr sz="3200">
                <a:solidFill>
                  <a:srgbClr val="94E3FE"/>
                </a:solidFill>
              </a:defRPr>
            </a:lvl1pPr>
          </a:lstStyle>
          <a:p>
            <a:r>
              <a:t>Isaac was born 25 years after the promise of the seed was first made. Abraham was 75 when he entered the land of Canaan, Ge. 12:4, and he was 100 when Isaac was born, Ge. 21:5.</a:t>
            </a:r>
          </a:p>
        </p:txBody>
      </p:sp>
      <p:grpSp>
        <p:nvGrpSpPr>
          <p:cNvPr id="393" name="ancient highways - Version 2.jpg"/>
          <p:cNvGrpSpPr/>
          <p:nvPr/>
        </p:nvGrpSpPr>
        <p:grpSpPr>
          <a:xfrm>
            <a:off x="5951440" y="652476"/>
            <a:ext cx="6508227" cy="8278230"/>
            <a:chOff x="-1" y="0"/>
            <a:chExt cx="6508225" cy="8278229"/>
          </a:xfrm>
        </p:grpSpPr>
        <p:pic>
          <p:nvPicPr>
            <p:cNvPr id="391" name="ancient highways - Version 2.jpg" descr="ancient highways - Version 2.jpg"/>
            <p:cNvPicPr>
              <a:picLocks noChangeAspect="1"/>
            </p:cNvPicPr>
            <p:nvPr/>
          </p:nvPicPr>
          <p:blipFill>
            <a:blip r:embed="rId2"/>
            <a:srcRect l="24172" t="34427" r="6635" b="2468"/>
            <a:stretch>
              <a:fillRect/>
            </a:stretch>
          </p:blipFill>
          <p:spPr>
            <a:xfrm>
              <a:off x="76200" y="63500"/>
              <a:ext cx="6368525" cy="8138529"/>
            </a:xfrm>
            <a:prstGeom prst="rect">
              <a:avLst/>
            </a:prstGeom>
            <a:ln w="12700" cap="flat">
              <a:noFill/>
              <a:miter lim="400000"/>
            </a:ln>
            <a:effectLst/>
          </p:spPr>
        </p:pic>
        <p:pic>
          <p:nvPicPr>
            <p:cNvPr id="392" name="ancient highways - Version 2.jpg" descr="ancient highways - Version 2.jpg"/>
            <p:cNvPicPr>
              <a:picLocks noChangeAspect="1"/>
            </p:cNvPicPr>
            <p:nvPr/>
          </p:nvPicPr>
          <p:blipFill>
            <a:blip r:embed="rId3"/>
            <a:stretch>
              <a:fillRect/>
            </a:stretch>
          </p:blipFill>
          <p:spPr>
            <a:xfrm>
              <a:off x="-2" y="-1"/>
              <a:ext cx="6508227" cy="8278230"/>
            </a:xfrm>
            <a:prstGeom prst="rect">
              <a:avLst/>
            </a:prstGeom>
            <a:ln w="12700" cap="flat">
              <a:noFill/>
              <a:miter lim="400000"/>
            </a:ln>
            <a:effectLst/>
          </p:spPr>
        </p:pic>
      </p:grpSp>
      <p:sp>
        <p:nvSpPr>
          <p:cNvPr id="394" name="beersheba"/>
          <p:cNvSpPr txBox="1"/>
          <p:nvPr/>
        </p:nvSpPr>
        <p:spPr>
          <a:xfrm>
            <a:off x="6136928" y="6456763"/>
            <a:ext cx="2666009" cy="5582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b="1">
                <a:solidFill>
                  <a:srgbClr val="000000"/>
                </a:solidFill>
              </a:defRPr>
            </a:lvl1pPr>
          </a:lstStyle>
          <a:p>
            <a:r>
              <a:t>beersheba</a:t>
            </a:r>
          </a:p>
        </p:txBody>
      </p:sp>
    </p:spTree>
  </p:cSld>
  <p:clrMapOvr>
    <a:masterClrMapping/>
  </p:clrMapOvr>
  <p:transition spd="med"/>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4" name="God named Jacob “ISRAEL,” which means “having power with God” (Ge. 32:26-28).…"/>
          <p:cNvSpPr txBox="1">
            <a:spLocks noGrp="1"/>
          </p:cNvSpPr>
          <p:nvPr>
            <p:ph type="body" idx="1"/>
          </p:nvPr>
        </p:nvSpPr>
        <p:spPr>
          <a:xfrm>
            <a:off x="1104900" y="685898"/>
            <a:ext cx="6089387" cy="8381804"/>
          </a:xfrm>
          <a:prstGeom prst="rect">
            <a:avLst/>
          </a:prstGeom>
        </p:spPr>
        <p:txBody>
          <a:bodyPr/>
          <a:lstStyle/>
          <a:p>
            <a:pPr>
              <a:defRPr sz="3400">
                <a:solidFill>
                  <a:srgbClr val="94E3FE"/>
                </a:solidFill>
              </a:defRPr>
            </a:pPr>
            <a:r>
              <a:t>God named Jacob “</a:t>
            </a:r>
            <a:r>
              <a:rPr>
                <a:solidFill>
                  <a:srgbClr val="FFFFFF"/>
                </a:solidFill>
              </a:rPr>
              <a:t>ISRAEL</a:t>
            </a:r>
            <a:r>
              <a:t>,” which means “having power with God” (Ge. 32:26-28). </a:t>
            </a:r>
          </a:p>
          <a:p>
            <a:pPr>
              <a:defRPr sz="3400">
                <a:solidFill>
                  <a:srgbClr val="94E3FE"/>
                </a:solidFill>
              </a:defRPr>
            </a:pPr>
            <a:endParaRPr/>
          </a:p>
          <a:p>
            <a:pPr>
              <a:defRPr sz="3400">
                <a:solidFill>
                  <a:srgbClr val="94E3FE"/>
                </a:solidFill>
              </a:defRPr>
            </a:pPr>
            <a:r>
              <a:t>“Israel” is Jacob’s name by the grace of God in the eternal plan of God through Christ.</a:t>
            </a:r>
          </a:p>
          <a:p>
            <a:pPr>
              <a:defRPr sz="3400">
                <a:solidFill>
                  <a:srgbClr val="94E3FE"/>
                </a:solidFill>
              </a:defRPr>
            </a:pPr>
            <a:endParaRPr/>
          </a:p>
          <a:p>
            <a:pPr>
              <a:defRPr sz="3400">
                <a:solidFill>
                  <a:srgbClr val="94E3FE"/>
                </a:solidFill>
              </a:defRPr>
            </a:pPr>
            <a:r>
              <a:t>“Israel” refers to Jacob as the inheritor of God’s promise to Abraham. The name “Israel” appears 2,576 times in Scripture.</a:t>
            </a:r>
          </a:p>
        </p:txBody>
      </p:sp>
      <p:grpSp>
        <p:nvGrpSpPr>
          <p:cNvPr id="897" name="jacob-wrestling-with-the-angel.jpg"/>
          <p:cNvGrpSpPr/>
          <p:nvPr/>
        </p:nvGrpSpPr>
        <p:grpSpPr>
          <a:xfrm>
            <a:off x="7249058" y="959011"/>
            <a:ext cx="4537361" cy="4844211"/>
            <a:chOff x="0" y="-1"/>
            <a:chExt cx="4537359" cy="4844210"/>
          </a:xfrm>
        </p:grpSpPr>
        <p:pic>
          <p:nvPicPr>
            <p:cNvPr id="895" name="jacob-wrestling-with-the-angel.jpg" descr="jacob-wrestling-with-the-angel.jpg"/>
            <p:cNvPicPr>
              <a:picLocks noChangeAspect="1"/>
            </p:cNvPicPr>
            <p:nvPr/>
          </p:nvPicPr>
          <p:blipFill>
            <a:blip r:embed="rId2"/>
            <a:srcRect l="11422" t="41166" r="44809" b="20173"/>
            <a:stretch>
              <a:fillRect/>
            </a:stretch>
          </p:blipFill>
          <p:spPr>
            <a:xfrm>
              <a:off x="65646" y="54705"/>
              <a:ext cx="4417009" cy="4723858"/>
            </a:xfrm>
            <a:prstGeom prst="rect">
              <a:avLst/>
            </a:prstGeom>
            <a:ln w="12700" cap="flat">
              <a:noFill/>
              <a:miter lim="400000"/>
            </a:ln>
            <a:effectLst/>
          </p:spPr>
        </p:pic>
        <p:pic>
          <p:nvPicPr>
            <p:cNvPr id="896" name="jacob-wrestling-with-the-angel.jpg" descr="jacob-wrestling-with-the-angel.jpg"/>
            <p:cNvPicPr>
              <a:picLocks noChangeAspect="1"/>
            </p:cNvPicPr>
            <p:nvPr/>
          </p:nvPicPr>
          <p:blipFill>
            <a:blip r:embed="rId3"/>
            <a:stretch>
              <a:fillRect/>
            </a:stretch>
          </p:blipFill>
          <p:spPr>
            <a:xfrm>
              <a:off x="0" y="-2"/>
              <a:ext cx="4537360" cy="4844212"/>
            </a:xfrm>
            <a:prstGeom prst="rect">
              <a:avLst/>
            </a:prstGeom>
            <a:ln w="12700" cap="flat">
              <a:noFill/>
              <a:miter lim="400000"/>
            </a:ln>
            <a:effectLst/>
          </p:spPr>
        </p:pic>
      </p:grpSp>
    </p:spTree>
  </p:cSld>
  <p:clrMapOvr>
    <a:masterClrMapping/>
  </p:clrMapOvr>
  <p:transition spd="med"/>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9" name="We would warn again about Bible art that depicts angels with wings or as women. Angels are always described as men in the Bible. The angel of the Lord was God Himself, and He certainly doesn’t have wings! Man is made in God’s image."/>
          <p:cNvSpPr txBox="1">
            <a:spLocks noGrp="1"/>
          </p:cNvSpPr>
          <p:nvPr>
            <p:ph type="body" sz="half" idx="1"/>
          </p:nvPr>
        </p:nvSpPr>
        <p:spPr>
          <a:xfrm>
            <a:off x="1255557" y="6645885"/>
            <a:ext cx="10493686" cy="3065698"/>
          </a:xfrm>
          <a:prstGeom prst="rect">
            <a:avLst/>
          </a:prstGeom>
        </p:spPr>
        <p:txBody>
          <a:bodyPr/>
          <a:lstStyle>
            <a:lvl1pPr algn="ctr">
              <a:defRPr sz="3200">
                <a:solidFill>
                  <a:srgbClr val="94E3FE"/>
                </a:solidFill>
              </a:defRPr>
            </a:lvl1pPr>
          </a:lstStyle>
          <a:p>
            <a:r>
              <a:t>We would warn again about Bible art that depicts angels with wings or as women. Angels are always described as men in the Bible. The angel of the Lord was God Himself, and He certainly doesn’t have wings! Man is made in God’s image. </a:t>
            </a:r>
          </a:p>
        </p:txBody>
      </p:sp>
      <p:pic>
        <p:nvPicPr>
          <p:cNvPr id="900" name="jacob_wrestling_with_the_angel_by_ishtifan-d7ohxk6.jpg" descr="jacob_wrestling_with_the_angel_by_ishtifan-d7ohxk6.jpg"/>
          <p:cNvPicPr>
            <a:picLocks noChangeAspect="1"/>
          </p:cNvPicPr>
          <p:nvPr/>
        </p:nvPicPr>
        <p:blipFill>
          <a:blip r:embed="rId2"/>
          <a:srcRect l="33008" t="20327" b="22045"/>
          <a:stretch>
            <a:fillRect/>
          </a:stretch>
        </p:blipFill>
        <p:spPr>
          <a:xfrm>
            <a:off x="1092199" y="727074"/>
            <a:ext cx="5232494" cy="5620646"/>
          </a:xfrm>
          <a:prstGeom prst="rect">
            <a:avLst/>
          </a:prstGeom>
          <a:ln w="12700">
            <a:miter lim="400000"/>
          </a:ln>
        </p:spPr>
      </p:pic>
      <p:pic>
        <p:nvPicPr>
          <p:cNvPr id="901" name="REM4927-1000x1000.jpg" descr="REM4927-1000x1000.jpg"/>
          <p:cNvPicPr>
            <a:picLocks noChangeAspect="1"/>
          </p:cNvPicPr>
          <p:nvPr/>
        </p:nvPicPr>
        <p:blipFill>
          <a:blip r:embed="rId3"/>
          <a:srcRect t="6134" b="13736"/>
          <a:stretch>
            <a:fillRect/>
          </a:stretch>
        </p:blipFill>
        <p:spPr>
          <a:xfrm>
            <a:off x="7023968" y="727075"/>
            <a:ext cx="4671702" cy="5620619"/>
          </a:xfrm>
          <a:prstGeom prst="rect">
            <a:avLst/>
          </a:prstGeom>
          <a:ln w="12700">
            <a:miter lim="400000"/>
          </a:ln>
        </p:spPr>
      </p:pic>
      <p:sp>
        <p:nvSpPr>
          <p:cNvPr id="902" name="Rembrandt"/>
          <p:cNvSpPr txBox="1"/>
          <p:nvPr/>
        </p:nvSpPr>
        <p:spPr>
          <a:xfrm>
            <a:off x="6963687" y="5782285"/>
            <a:ext cx="2368862" cy="49636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lvl1pPr>
              <a:lnSpc>
                <a:spcPct val="110000"/>
              </a:lnSpc>
              <a:defRPr sz="2800" cap="none">
                <a:solidFill>
                  <a:srgbClr val="FFFFFF"/>
                </a:solidFill>
              </a:defRPr>
            </a:lvl1pPr>
          </a:lstStyle>
          <a:p>
            <a:r>
              <a:t>Rembrandt</a:t>
            </a:r>
          </a:p>
        </p:txBody>
      </p:sp>
    </p:spTree>
  </p:cSld>
  <p:clrMapOvr>
    <a:masterClrMapping/>
  </p:clrMapOvr>
  <p:transition spd="med"/>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4" name="Jacob named the place “Penuel” (“facing God”) (Ge. 32:31)."/>
          <p:cNvSpPr txBox="1">
            <a:spLocks noGrp="1"/>
          </p:cNvSpPr>
          <p:nvPr>
            <p:ph type="body" sz="quarter" idx="1"/>
          </p:nvPr>
        </p:nvSpPr>
        <p:spPr>
          <a:xfrm>
            <a:off x="789951" y="1284701"/>
            <a:ext cx="4008419" cy="4997919"/>
          </a:xfrm>
          <a:prstGeom prst="rect">
            <a:avLst/>
          </a:prstGeom>
        </p:spPr>
        <p:txBody>
          <a:bodyPr/>
          <a:lstStyle>
            <a:lvl1pPr>
              <a:defRPr sz="3200">
                <a:solidFill>
                  <a:srgbClr val="94E3FE"/>
                </a:solidFill>
              </a:defRPr>
            </a:lvl1pPr>
          </a:lstStyle>
          <a:p>
            <a:r>
              <a:t>Jacob named the place “Penuel” (“facing God”) (Ge. 32:31).</a:t>
            </a:r>
          </a:p>
        </p:txBody>
      </p:sp>
      <p:grpSp>
        <p:nvGrpSpPr>
          <p:cNvPr id="907" name="007-israel-blank-maps.jpg"/>
          <p:cNvGrpSpPr/>
          <p:nvPr/>
        </p:nvGrpSpPr>
        <p:grpSpPr>
          <a:xfrm>
            <a:off x="4646373" y="1140487"/>
            <a:ext cx="7684714" cy="6808862"/>
            <a:chOff x="0" y="0"/>
            <a:chExt cx="7684713" cy="6808861"/>
          </a:xfrm>
        </p:grpSpPr>
        <p:pic>
          <p:nvPicPr>
            <p:cNvPr id="905" name="007-israel-blank-maps.jpg" descr="007-israel-blank-maps.jpg"/>
            <p:cNvPicPr>
              <a:picLocks noChangeAspect="1"/>
            </p:cNvPicPr>
            <p:nvPr/>
          </p:nvPicPr>
          <p:blipFill>
            <a:blip r:embed="rId2"/>
            <a:srcRect l="60780" t="65367" r="9833"/>
            <a:stretch>
              <a:fillRect/>
            </a:stretch>
          </p:blipFill>
          <p:spPr>
            <a:xfrm>
              <a:off x="76200" y="63500"/>
              <a:ext cx="7545014" cy="6669161"/>
            </a:xfrm>
            <a:prstGeom prst="rect">
              <a:avLst/>
            </a:prstGeom>
            <a:ln w="12700" cap="flat">
              <a:noFill/>
              <a:miter lim="400000"/>
            </a:ln>
            <a:effectLst/>
          </p:spPr>
        </p:pic>
        <p:pic>
          <p:nvPicPr>
            <p:cNvPr id="906" name="007-israel-blank-maps.jpg" descr="007-israel-blank-maps.jpg"/>
            <p:cNvPicPr>
              <a:picLocks noChangeAspect="1"/>
            </p:cNvPicPr>
            <p:nvPr/>
          </p:nvPicPr>
          <p:blipFill>
            <a:blip r:embed="rId3"/>
            <a:stretch>
              <a:fillRect/>
            </a:stretch>
          </p:blipFill>
          <p:spPr>
            <a:xfrm>
              <a:off x="0" y="0"/>
              <a:ext cx="7684714" cy="6808862"/>
            </a:xfrm>
            <a:prstGeom prst="rect">
              <a:avLst/>
            </a:prstGeom>
            <a:ln w="12700" cap="flat">
              <a:noFill/>
              <a:miter lim="400000"/>
            </a:ln>
            <a:effectLst/>
          </p:spPr>
        </p:pic>
      </p:grpSp>
      <p:sp>
        <p:nvSpPr>
          <p:cNvPr id="908" name="penuel"/>
          <p:cNvSpPr txBox="1"/>
          <p:nvPr/>
        </p:nvSpPr>
        <p:spPr>
          <a:xfrm>
            <a:off x="8697514" y="6239518"/>
            <a:ext cx="1247590" cy="42266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200" b="1">
                <a:solidFill>
                  <a:srgbClr val="000000"/>
                </a:solidFill>
              </a:defRPr>
            </a:lvl1pPr>
          </a:lstStyle>
          <a:p>
            <a:r>
              <a:t>penuel</a:t>
            </a:r>
          </a:p>
        </p:txBody>
      </p:sp>
      <p:sp>
        <p:nvSpPr>
          <p:cNvPr id="909" name="succoth"/>
          <p:cNvSpPr txBox="1"/>
          <p:nvPr/>
        </p:nvSpPr>
        <p:spPr>
          <a:xfrm>
            <a:off x="7914214" y="5268838"/>
            <a:ext cx="1495749" cy="42266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200" b="1">
                <a:solidFill>
                  <a:srgbClr val="000000"/>
                </a:solidFill>
              </a:defRPr>
            </a:lvl1pPr>
          </a:lstStyle>
          <a:p>
            <a:r>
              <a:t>succoth</a:t>
            </a:r>
          </a:p>
        </p:txBody>
      </p:sp>
      <p:sp>
        <p:nvSpPr>
          <p:cNvPr id="910" name="jordan"/>
          <p:cNvSpPr txBox="1"/>
          <p:nvPr/>
        </p:nvSpPr>
        <p:spPr>
          <a:xfrm rot="4993237">
            <a:off x="5903989" y="4284448"/>
            <a:ext cx="1723133" cy="52093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000" b="1">
                <a:solidFill>
                  <a:srgbClr val="000000"/>
                </a:solidFill>
              </a:defRPr>
            </a:lvl1pPr>
          </a:lstStyle>
          <a:p>
            <a:r>
              <a:t>jordan</a:t>
            </a:r>
          </a:p>
        </p:txBody>
      </p:sp>
    </p:spTree>
  </p:cSld>
  <p:clrMapOvr>
    <a:masterClrMapping/>
  </p:clrMapOvr>
  <p:transition spd="med"/>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2" name="That morning, Esau arrived with his 400 men and God gave him a favorable attitude toward Jacob (Ge. 33:1-16). “And he passed over before them, and bowed himself to the ground seven times, until he came near to his brother. And Esau ran to meet him, and e"/>
          <p:cNvSpPr txBox="1">
            <a:spLocks noGrp="1"/>
          </p:cNvSpPr>
          <p:nvPr>
            <p:ph type="body" sz="half" idx="1"/>
          </p:nvPr>
        </p:nvSpPr>
        <p:spPr>
          <a:xfrm>
            <a:off x="786596" y="1188505"/>
            <a:ext cx="5399493" cy="8128249"/>
          </a:xfrm>
          <a:prstGeom prst="rect">
            <a:avLst/>
          </a:prstGeom>
        </p:spPr>
        <p:txBody>
          <a:bodyPr/>
          <a:lstStyle/>
          <a:p>
            <a:pPr>
              <a:defRPr sz="3200">
                <a:solidFill>
                  <a:srgbClr val="94E3FE"/>
                </a:solidFill>
              </a:defRPr>
            </a:pPr>
            <a:r>
              <a:t>That morning, Esau arrived with his 400 men and God gave him a favorable attitude toward Jacob (Ge. 33:1-16). </a:t>
            </a:r>
            <a:r>
              <a:rPr>
                <a:solidFill>
                  <a:srgbClr val="FFFFFF"/>
                </a:solidFill>
              </a:rPr>
              <a:t>“And he passed over before them, and bowed himself to the ground seven times, until he came near to his brother. And Esau ran to meet him, and embraced him, and fell on his neck, and kissed him: and they wept.”</a:t>
            </a:r>
          </a:p>
        </p:txBody>
      </p:sp>
      <p:pic>
        <p:nvPicPr>
          <p:cNvPr id="913" name="top_7_bmp.jpg" descr="top_7_bmp.jpg"/>
          <p:cNvPicPr>
            <a:picLocks noChangeAspect="1"/>
          </p:cNvPicPr>
          <p:nvPr/>
        </p:nvPicPr>
        <p:blipFill>
          <a:blip r:embed="rId2"/>
          <a:srcRect l="1579" t="1190" r="1579" b="26641"/>
          <a:stretch>
            <a:fillRect/>
          </a:stretch>
        </p:blipFill>
        <p:spPr>
          <a:xfrm>
            <a:off x="6615008" y="1355221"/>
            <a:ext cx="5399415" cy="4868122"/>
          </a:xfrm>
          <a:prstGeom prst="rect">
            <a:avLst/>
          </a:prstGeom>
          <a:ln w="12700">
            <a:miter lim="400000"/>
          </a:ln>
        </p:spPr>
      </p:pic>
    </p:spTree>
  </p:cSld>
  <p:clrMapOvr>
    <a:masterClrMapping/>
  </p:clrMapOvr>
  <p:transition spd="med"/>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5" name="“So Esau returned that day on his way unto Seir. And Jacob journeyed to Succoth, and built him a house, and made booths for his cattle” (Ge. 33:17)."/>
          <p:cNvSpPr txBox="1">
            <a:spLocks noGrp="1"/>
          </p:cNvSpPr>
          <p:nvPr>
            <p:ph type="body" sz="quarter" idx="1"/>
          </p:nvPr>
        </p:nvSpPr>
        <p:spPr>
          <a:xfrm>
            <a:off x="1377127" y="7021293"/>
            <a:ext cx="10250546" cy="2080004"/>
          </a:xfrm>
          <a:prstGeom prst="rect">
            <a:avLst/>
          </a:prstGeom>
        </p:spPr>
        <p:txBody>
          <a:bodyPr/>
          <a:lstStyle>
            <a:lvl1pPr algn="ctr">
              <a:defRPr sz="3200">
                <a:solidFill>
                  <a:srgbClr val="FFFFFF"/>
                </a:solidFill>
              </a:defRPr>
            </a:lvl1pPr>
          </a:lstStyle>
          <a:p>
            <a:r>
              <a:t>“So Esau returned that day on his way unto Seir. And Jacob journeyed to Succoth, and built him a house, and made booths for his cattle” (Ge. 33:17).</a:t>
            </a:r>
          </a:p>
        </p:txBody>
      </p:sp>
      <p:grpSp>
        <p:nvGrpSpPr>
          <p:cNvPr id="918" name="007-israel-blank-maps.jpg"/>
          <p:cNvGrpSpPr/>
          <p:nvPr/>
        </p:nvGrpSpPr>
        <p:grpSpPr>
          <a:xfrm>
            <a:off x="1246212" y="583384"/>
            <a:ext cx="10512378" cy="6146137"/>
            <a:chOff x="0" y="-1"/>
            <a:chExt cx="10512376" cy="6146135"/>
          </a:xfrm>
        </p:grpSpPr>
        <p:pic>
          <p:nvPicPr>
            <p:cNvPr id="916" name="007-israel-blank-maps.jpg" descr="007-israel-blank-maps.jpg"/>
            <p:cNvPicPr>
              <a:picLocks noChangeAspect="1"/>
            </p:cNvPicPr>
            <p:nvPr/>
          </p:nvPicPr>
          <p:blipFill>
            <a:blip r:embed="rId2"/>
            <a:srcRect l="47603" t="72698" r="17149" b="86"/>
            <a:stretch>
              <a:fillRect/>
            </a:stretch>
          </p:blipFill>
          <p:spPr>
            <a:xfrm>
              <a:off x="76200" y="63500"/>
              <a:ext cx="10372677" cy="6006435"/>
            </a:xfrm>
            <a:prstGeom prst="rect">
              <a:avLst/>
            </a:prstGeom>
            <a:ln w="12700" cap="flat">
              <a:noFill/>
              <a:miter lim="400000"/>
            </a:ln>
            <a:effectLst/>
          </p:spPr>
        </p:pic>
        <p:pic>
          <p:nvPicPr>
            <p:cNvPr id="917" name="007-israel-blank-maps.jpg" descr="007-israel-blank-maps.jpg"/>
            <p:cNvPicPr>
              <a:picLocks noChangeAspect="1"/>
            </p:cNvPicPr>
            <p:nvPr/>
          </p:nvPicPr>
          <p:blipFill>
            <a:blip r:embed="rId3"/>
            <a:stretch>
              <a:fillRect/>
            </a:stretch>
          </p:blipFill>
          <p:spPr>
            <a:xfrm>
              <a:off x="0" y="-2"/>
              <a:ext cx="10512378" cy="6146137"/>
            </a:xfrm>
            <a:prstGeom prst="rect">
              <a:avLst/>
            </a:prstGeom>
            <a:ln w="12700" cap="flat">
              <a:noFill/>
              <a:miter lim="400000"/>
            </a:ln>
            <a:effectLst/>
          </p:spPr>
        </p:pic>
      </p:grpSp>
      <p:sp>
        <p:nvSpPr>
          <p:cNvPr id="919" name="penuel"/>
          <p:cNvSpPr txBox="1"/>
          <p:nvPr/>
        </p:nvSpPr>
        <p:spPr>
          <a:xfrm>
            <a:off x="9628847" y="4810747"/>
            <a:ext cx="1247590" cy="42266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200" b="1">
                <a:solidFill>
                  <a:srgbClr val="000000"/>
                </a:solidFill>
              </a:defRPr>
            </a:lvl1pPr>
          </a:lstStyle>
          <a:p>
            <a:r>
              <a:t>penuel</a:t>
            </a:r>
          </a:p>
        </p:txBody>
      </p:sp>
      <p:sp>
        <p:nvSpPr>
          <p:cNvPr id="920" name="succoth"/>
          <p:cNvSpPr txBox="1"/>
          <p:nvPr/>
        </p:nvSpPr>
        <p:spPr>
          <a:xfrm>
            <a:off x="9069226" y="3914032"/>
            <a:ext cx="1495748" cy="42266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200" b="1">
                <a:solidFill>
                  <a:srgbClr val="000000"/>
                </a:solidFill>
              </a:defRPr>
            </a:lvl1pPr>
          </a:lstStyle>
          <a:p>
            <a:r>
              <a:t>succoth</a:t>
            </a:r>
          </a:p>
        </p:txBody>
      </p:sp>
      <p:sp>
        <p:nvSpPr>
          <p:cNvPr id="921" name="jordan"/>
          <p:cNvSpPr txBox="1"/>
          <p:nvPr/>
        </p:nvSpPr>
        <p:spPr>
          <a:xfrm rot="4993237">
            <a:off x="6682923" y="2990178"/>
            <a:ext cx="1723133" cy="52093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000" b="1">
                <a:solidFill>
                  <a:srgbClr val="000000"/>
                </a:solidFill>
              </a:defRPr>
            </a:lvl1pPr>
          </a:lstStyle>
          <a:p>
            <a:r>
              <a:t>jordan</a:t>
            </a:r>
          </a:p>
        </p:txBody>
      </p:sp>
      <p:sp>
        <p:nvSpPr>
          <p:cNvPr id="922" name="shechem"/>
          <p:cNvSpPr txBox="1"/>
          <p:nvPr/>
        </p:nvSpPr>
        <p:spPr>
          <a:xfrm>
            <a:off x="2127181" y="2906499"/>
            <a:ext cx="1511438" cy="42266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200" b="1">
                <a:solidFill>
                  <a:srgbClr val="000000"/>
                </a:solidFill>
              </a:defRPr>
            </a:lvl1pPr>
          </a:lstStyle>
          <a:p>
            <a:r>
              <a:t>shechem</a:t>
            </a:r>
          </a:p>
        </p:txBody>
      </p:sp>
    </p:spTree>
  </p:cSld>
  <p:clrMapOvr>
    <a:masterClrMapping/>
  </p:clrMapOvr>
  <p:transition spd="med"/>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4" name="001-israel-blank-maps.jpg" descr="001-israel-blank-maps.jpg"/>
          <p:cNvPicPr>
            <a:picLocks noChangeAspect="1"/>
          </p:cNvPicPr>
          <p:nvPr/>
        </p:nvPicPr>
        <p:blipFill>
          <a:blip r:embed="rId2"/>
          <a:srcRect l="42919"/>
          <a:stretch>
            <a:fillRect/>
          </a:stretch>
        </p:blipFill>
        <p:spPr>
          <a:xfrm>
            <a:off x="5709408" y="677092"/>
            <a:ext cx="6392602" cy="8399416"/>
          </a:xfrm>
          <a:prstGeom prst="rect">
            <a:avLst/>
          </a:prstGeom>
          <a:ln w="12700">
            <a:miter lim="400000"/>
          </a:ln>
        </p:spPr>
      </p:pic>
      <p:sp>
        <p:nvSpPr>
          <p:cNvPr id="925" name="penuel"/>
          <p:cNvSpPr txBox="1"/>
          <p:nvPr/>
        </p:nvSpPr>
        <p:spPr>
          <a:xfrm>
            <a:off x="9374133" y="5211234"/>
            <a:ext cx="1350617" cy="44722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400" b="1">
                <a:solidFill>
                  <a:srgbClr val="000000"/>
                </a:solidFill>
              </a:defRPr>
            </a:lvl1pPr>
          </a:lstStyle>
          <a:p>
            <a:r>
              <a:t>penuel</a:t>
            </a:r>
          </a:p>
        </p:txBody>
      </p:sp>
      <p:sp>
        <p:nvSpPr>
          <p:cNvPr id="926" name="succoth"/>
          <p:cNvSpPr txBox="1"/>
          <p:nvPr/>
        </p:nvSpPr>
        <p:spPr>
          <a:xfrm>
            <a:off x="9103308" y="4653185"/>
            <a:ext cx="1621335" cy="44723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400" b="1">
                <a:solidFill>
                  <a:srgbClr val="000000"/>
                </a:solidFill>
              </a:defRPr>
            </a:lvl1pPr>
          </a:lstStyle>
          <a:p>
            <a:r>
              <a:t>succoth</a:t>
            </a:r>
          </a:p>
        </p:txBody>
      </p:sp>
      <p:sp>
        <p:nvSpPr>
          <p:cNvPr id="927" name="gilead"/>
          <p:cNvSpPr txBox="1"/>
          <p:nvPr/>
        </p:nvSpPr>
        <p:spPr>
          <a:xfrm>
            <a:off x="9697128" y="3201646"/>
            <a:ext cx="1553655" cy="52093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000" b="1">
                <a:solidFill>
                  <a:srgbClr val="000000"/>
                </a:solidFill>
              </a:defRPr>
            </a:lvl1pPr>
          </a:lstStyle>
          <a:p>
            <a:r>
              <a:t>gilead</a:t>
            </a:r>
          </a:p>
        </p:txBody>
      </p:sp>
      <p:sp>
        <p:nvSpPr>
          <p:cNvPr id="928" name="shechem"/>
          <p:cNvSpPr txBox="1"/>
          <p:nvPr/>
        </p:nvSpPr>
        <p:spPr>
          <a:xfrm>
            <a:off x="6843097" y="4509332"/>
            <a:ext cx="1892474" cy="49636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800" b="1">
                <a:solidFill>
                  <a:srgbClr val="000000"/>
                </a:solidFill>
              </a:defRPr>
            </a:lvl1pPr>
          </a:lstStyle>
          <a:p>
            <a:r>
              <a:t>shechem</a:t>
            </a:r>
          </a:p>
        </p:txBody>
      </p:sp>
      <p:sp>
        <p:nvSpPr>
          <p:cNvPr id="929" name="jezreel valley"/>
          <p:cNvSpPr txBox="1"/>
          <p:nvPr/>
        </p:nvSpPr>
        <p:spPr>
          <a:xfrm rot="2145471">
            <a:off x="6501224" y="2939219"/>
            <a:ext cx="2306663" cy="38539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000" b="1">
                <a:solidFill>
                  <a:srgbClr val="000000"/>
                </a:solidFill>
              </a:defRPr>
            </a:lvl1pPr>
          </a:lstStyle>
          <a:p>
            <a:r>
              <a:t>jezreel valley</a:t>
            </a:r>
          </a:p>
        </p:txBody>
      </p:sp>
      <p:sp>
        <p:nvSpPr>
          <p:cNvPr id="930" name="gilboa"/>
          <p:cNvSpPr txBox="1"/>
          <p:nvPr/>
        </p:nvSpPr>
        <p:spPr>
          <a:xfrm>
            <a:off x="7512772" y="4042834"/>
            <a:ext cx="1299568" cy="44722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400" b="1">
                <a:solidFill>
                  <a:srgbClr val="000000"/>
                </a:solidFill>
              </a:defRPr>
            </a:lvl1pPr>
          </a:lstStyle>
          <a:p>
            <a:r>
              <a:t>gilboa</a:t>
            </a:r>
          </a:p>
        </p:txBody>
      </p:sp>
      <p:sp>
        <p:nvSpPr>
          <p:cNvPr id="931" name="bethel"/>
          <p:cNvSpPr txBox="1"/>
          <p:nvPr/>
        </p:nvSpPr>
        <p:spPr>
          <a:xfrm>
            <a:off x="6810006" y="6371167"/>
            <a:ext cx="1333501" cy="44723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400" b="1">
                <a:solidFill>
                  <a:srgbClr val="000000"/>
                </a:solidFill>
              </a:defRPr>
            </a:lvl1pPr>
          </a:lstStyle>
          <a:p>
            <a:r>
              <a:t>bethel</a:t>
            </a:r>
          </a:p>
        </p:txBody>
      </p:sp>
      <p:sp>
        <p:nvSpPr>
          <p:cNvPr id="932" name="dead sea"/>
          <p:cNvSpPr txBox="1"/>
          <p:nvPr/>
        </p:nvSpPr>
        <p:spPr>
          <a:xfrm rot="6054928">
            <a:off x="7906336" y="8103886"/>
            <a:ext cx="1426841" cy="3853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000" b="1">
                <a:solidFill>
                  <a:srgbClr val="000000"/>
                </a:solidFill>
              </a:defRPr>
            </a:lvl1pPr>
          </a:lstStyle>
          <a:p>
            <a:r>
              <a:t>dead sea</a:t>
            </a:r>
          </a:p>
        </p:txBody>
      </p:sp>
      <p:sp>
        <p:nvSpPr>
          <p:cNvPr id="933" name="galilee"/>
          <p:cNvSpPr txBox="1"/>
          <p:nvPr/>
        </p:nvSpPr>
        <p:spPr>
          <a:xfrm>
            <a:off x="8012252" y="1915504"/>
            <a:ext cx="1215009" cy="38539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000" b="1">
                <a:solidFill>
                  <a:srgbClr val="000000"/>
                </a:solidFill>
              </a:defRPr>
            </a:lvl1pPr>
          </a:lstStyle>
          <a:p>
            <a:r>
              <a:t>galilee</a:t>
            </a:r>
          </a:p>
        </p:txBody>
      </p:sp>
      <p:sp>
        <p:nvSpPr>
          <p:cNvPr id="934" name="salem"/>
          <p:cNvSpPr txBox="1"/>
          <p:nvPr/>
        </p:nvSpPr>
        <p:spPr>
          <a:xfrm>
            <a:off x="6886206" y="7183217"/>
            <a:ext cx="1181101" cy="44722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400" b="1">
                <a:solidFill>
                  <a:srgbClr val="000000"/>
                </a:solidFill>
              </a:defRPr>
            </a:lvl1pPr>
          </a:lstStyle>
          <a:p>
            <a:r>
              <a:t>salem</a:t>
            </a:r>
          </a:p>
        </p:txBody>
      </p:sp>
      <p:sp>
        <p:nvSpPr>
          <p:cNvPr id="935" name="Jacob moved to Shechem and built an altar that he called Elelohe-Israel (“God, the God of Israel”) (Ge. 33:18-20).…"/>
          <p:cNvSpPr txBox="1">
            <a:spLocks noGrp="1"/>
          </p:cNvSpPr>
          <p:nvPr>
            <p:ph type="body" sz="half" idx="1"/>
          </p:nvPr>
        </p:nvSpPr>
        <p:spPr>
          <a:xfrm>
            <a:off x="927099" y="1283791"/>
            <a:ext cx="4048921" cy="7211418"/>
          </a:xfrm>
          <a:prstGeom prst="rect">
            <a:avLst/>
          </a:prstGeom>
        </p:spPr>
        <p:txBody>
          <a:bodyPr/>
          <a:lstStyle/>
          <a:p>
            <a:pPr>
              <a:defRPr sz="3400">
                <a:solidFill>
                  <a:srgbClr val="94E3FE"/>
                </a:solidFill>
              </a:defRPr>
            </a:pPr>
            <a:r>
              <a:t>Jacob moved to Shechem and built an altar that he called </a:t>
            </a:r>
            <a:r>
              <a:rPr i="1"/>
              <a:t>Elelohe-Israel</a:t>
            </a:r>
            <a:r>
              <a:t> (“God, the God of Israel”) (Ge. 33:18-20). </a:t>
            </a:r>
          </a:p>
          <a:p>
            <a:pPr>
              <a:defRPr sz="3400">
                <a:solidFill>
                  <a:srgbClr val="94E3FE"/>
                </a:solidFill>
              </a:defRPr>
            </a:pPr>
            <a:endParaRPr/>
          </a:p>
          <a:p>
            <a:pPr>
              <a:defRPr sz="3400">
                <a:solidFill>
                  <a:srgbClr val="94E3FE"/>
                </a:solidFill>
              </a:defRPr>
            </a:pPr>
            <a:r>
              <a:t>God had told Jacob to return to Bethel, and he was slow to obey.</a:t>
            </a:r>
          </a:p>
        </p:txBody>
      </p:sp>
    </p:spTree>
  </p:cSld>
  <p:clrMapOvr>
    <a:masterClrMapping/>
  </p:clrMapOvr>
  <p:transition spd="med"/>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7" name="Shechem was where Abraham built his first altar after arriving in Canaan. It is called Sichem in Genesis 12:6."/>
          <p:cNvSpPr txBox="1">
            <a:spLocks noGrp="1"/>
          </p:cNvSpPr>
          <p:nvPr>
            <p:ph type="body" sz="half" idx="1"/>
          </p:nvPr>
        </p:nvSpPr>
        <p:spPr>
          <a:xfrm>
            <a:off x="927099" y="1283791"/>
            <a:ext cx="4048921" cy="7211418"/>
          </a:xfrm>
          <a:prstGeom prst="rect">
            <a:avLst/>
          </a:prstGeom>
        </p:spPr>
        <p:txBody>
          <a:bodyPr/>
          <a:lstStyle>
            <a:lvl1pPr>
              <a:defRPr sz="3400">
                <a:solidFill>
                  <a:srgbClr val="94E3FE"/>
                </a:solidFill>
              </a:defRPr>
            </a:lvl1pPr>
          </a:lstStyle>
          <a:p>
            <a:r>
              <a:t>Shechem was where Abraham built his first altar after arriving in Canaan. It is called Sichem in Genesis 12:6.</a:t>
            </a:r>
          </a:p>
        </p:txBody>
      </p:sp>
      <p:grpSp>
        <p:nvGrpSpPr>
          <p:cNvPr id="940" name="Abrahams_Altar.jpg"/>
          <p:cNvGrpSpPr/>
          <p:nvPr/>
        </p:nvGrpSpPr>
        <p:grpSpPr>
          <a:xfrm>
            <a:off x="5588062" y="730727"/>
            <a:ext cx="6862603" cy="8317547"/>
            <a:chOff x="0" y="0"/>
            <a:chExt cx="6862602" cy="8317545"/>
          </a:xfrm>
        </p:grpSpPr>
        <p:pic>
          <p:nvPicPr>
            <p:cNvPr id="938" name="Abrahams_Altar.jpg" descr="Abrahams_Altar.jpg"/>
            <p:cNvPicPr>
              <a:picLocks noChangeAspect="1"/>
            </p:cNvPicPr>
            <p:nvPr/>
          </p:nvPicPr>
          <p:blipFill>
            <a:blip r:embed="rId2"/>
            <a:srcRect l="2586" t="2567" b="2567"/>
            <a:stretch>
              <a:fillRect/>
            </a:stretch>
          </p:blipFill>
          <p:spPr>
            <a:xfrm>
              <a:off x="76200" y="63500"/>
              <a:ext cx="6722903" cy="8177846"/>
            </a:xfrm>
            <a:prstGeom prst="rect">
              <a:avLst/>
            </a:prstGeom>
            <a:ln w="12700" cap="flat">
              <a:noFill/>
              <a:miter lim="400000"/>
            </a:ln>
            <a:effectLst/>
          </p:spPr>
        </p:pic>
        <p:pic>
          <p:nvPicPr>
            <p:cNvPr id="939" name="Abrahams_Altar.jpg" descr="Abrahams_Altar.jpg"/>
            <p:cNvPicPr>
              <a:picLocks noChangeAspect="1"/>
            </p:cNvPicPr>
            <p:nvPr/>
          </p:nvPicPr>
          <p:blipFill>
            <a:blip r:embed="rId3"/>
            <a:stretch>
              <a:fillRect/>
            </a:stretch>
          </p:blipFill>
          <p:spPr>
            <a:xfrm>
              <a:off x="0" y="-1"/>
              <a:ext cx="6862603" cy="8317547"/>
            </a:xfrm>
            <a:prstGeom prst="rect">
              <a:avLst/>
            </a:prstGeom>
            <a:ln w="12700" cap="flat">
              <a:noFill/>
              <a:miter lim="400000"/>
            </a:ln>
            <a:effectLst/>
          </p:spPr>
        </p:pic>
      </p:grpSp>
    </p:spTree>
  </p:cSld>
  <p:clrMapOvr>
    <a:masterClrMapping/>
  </p:clrMapOvr>
  <p:transition spd="med"/>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2" name="001-israel-blank-maps.jpg" descr="001-israel-blank-maps.jpg"/>
          <p:cNvPicPr>
            <a:picLocks noChangeAspect="1"/>
          </p:cNvPicPr>
          <p:nvPr/>
        </p:nvPicPr>
        <p:blipFill>
          <a:blip r:embed="rId2"/>
          <a:srcRect l="42919"/>
          <a:stretch>
            <a:fillRect/>
          </a:stretch>
        </p:blipFill>
        <p:spPr>
          <a:xfrm>
            <a:off x="5709408" y="677092"/>
            <a:ext cx="6392602" cy="8399416"/>
          </a:xfrm>
          <a:prstGeom prst="rect">
            <a:avLst/>
          </a:prstGeom>
          <a:ln w="12700">
            <a:miter lim="400000"/>
          </a:ln>
        </p:spPr>
      </p:pic>
      <p:sp>
        <p:nvSpPr>
          <p:cNvPr id="943" name="penuel"/>
          <p:cNvSpPr txBox="1"/>
          <p:nvPr/>
        </p:nvSpPr>
        <p:spPr>
          <a:xfrm>
            <a:off x="9374133" y="5211234"/>
            <a:ext cx="1350617" cy="44722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400" b="1">
                <a:solidFill>
                  <a:srgbClr val="000000"/>
                </a:solidFill>
              </a:defRPr>
            </a:lvl1pPr>
          </a:lstStyle>
          <a:p>
            <a:r>
              <a:t>penuel</a:t>
            </a:r>
          </a:p>
        </p:txBody>
      </p:sp>
      <p:sp>
        <p:nvSpPr>
          <p:cNvPr id="944" name="succoth"/>
          <p:cNvSpPr txBox="1"/>
          <p:nvPr/>
        </p:nvSpPr>
        <p:spPr>
          <a:xfrm>
            <a:off x="9103308" y="4653185"/>
            <a:ext cx="1621335" cy="44723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400" b="1">
                <a:solidFill>
                  <a:srgbClr val="000000"/>
                </a:solidFill>
              </a:defRPr>
            </a:lvl1pPr>
          </a:lstStyle>
          <a:p>
            <a:r>
              <a:t>succoth</a:t>
            </a:r>
          </a:p>
        </p:txBody>
      </p:sp>
      <p:sp>
        <p:nvSpPr>
          <p:cNvPr id="945" name="gilead"/>
          <p:cNvSpPr txBox="1"/>
          <p:nvPr/>
        </p:nvSpPr>
        <p:spPr>
          <a:xfrm>
            <a:off x="9697128" y="3201646"/>
            <a:ext cx="1553655" cy="52093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000" b="1">
                <a:solidFill>
                  <a:srgbClr val="000000"/>
                </a:solidFill>
              </a:defRPr>
            </a:lvl1pPr>
          </a:lstStyle>
          <a:p>
            <a:r>
              <a:t>gilead</a:t>
            </a:r>
          </a:p>
        </p:txBody>
      </p:sp>
      <p:sp>
        <p:nvSpPr>
          <p:cNvPr id="946" name="shechem"/>
          <p:cNvSpPr txBox="1"/>
          <p:nvPr/>
        </p:nvSpPr>
        <p:spPr>
          <a:xfrm>
            <a:off x="6843097" y="4509332"/>
            <a:ext cx="1892474" cy="49636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800" b="1">
                <a:solidFill>
                  <a:srgbClr val="000000"/>
                </a:solidFill>
              </a:defRPr>
            </a:lvl1pPr>
          </a:lstStyle>
          <a:p>
            <a:r>
              <a:t>shechem</a:t>
            </a:r>
          </a:p>
        </p:txBody>
      </p:sp>
      <p:sp>
        <p:nvSpPr>
          <p:cNvPr id="947" name="jezreel valley"/>
          <p:cNvSpPr txBox="1"/>
          <p:nvPr/>
        </p:nvSpPr>
        <p:spPr>
          <a:xfrm rot="2145471">
            <a:off x="6501224" y="2939219"/>
            <a:ext cx="2306663" cy="38539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000" b="1">
                <a:solidFill>
                  <a:srgbClr val="000000"/>
                </a:solidFill>
              </a:defRPr>
            </a:lvl1pPr>
          </a:lstStyle>
          <a:p>
            <a:r>
              <a:t>jezreel valley</a:t>
            </a:r>
          </a:p>
        </p:txBody>
      </p:sp>
      <p:sp>
        <p:nvSpPr>
          <p:cNvPr id="948" name="gilboa"/>
          <p:cNvSpPr txBox="1"/>
          <p:nvPr/>
        </p:nvSpPr>
        <p:spPr>
          <a:xfrm>
            <a:off x="7512772" y="4042834"/>
            <a:ext cx="1299568" cy="44722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400" b="1">
                <a:solidFill>
                  <a:srgbClr val="000000"/>
                </a:solidFill>
              </a:defRPr>
            </a:lvl1pPr>
          </a:lstStyle>
          <a:p>
            <a:r>
              <a:t>gilboa</a:t>
            </a:r>
          </a:p>
        </p:txBody>
      </p:sp>
      <p:sp>
        <p:nvSpPr>
          <p:cNvPr id="949" name="bethel"/>
          <p:cNvSpPr txBox="1"/>
          <p:nvPr/>
        </p:nvSpPr>
        <p:spPr>
          <a:xfrm>
            <a:off x="6810006" y="6371167"/>
            <a:ext cx="1333501" cy="44723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400" b="1">
                <a:solidFill>
                  <a:srgbClr val="000000"/>
                </a:solidFill>
              </a:defRPr>
            </a:lvl1pPr>
          </a:lstStyle>
          <a:p>
            <a:r>
              <a:t>bethel</a:t>
            </a:r>
          </a:p>
        </p:txBody>
      </p:sp>
      <p:sp>
        <p:nvSpPr>
          <p:cNvPr id="950" name="dead sea"/>
          <p:cNvSpPr txBox="1"/>
          <p:nvPr/>
        </p:nvSpPr>
        <p:spPr>
          <a:xfrm rot="6054928">
            <a:off x="7906336" y="8103886"/>
            <a:ext cx="1426841" cy="3853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000" b="1">
                <a:solidFill>
                  <a:srgbClr val="000000"/>
                </a:solidFill>
              </a:defRPr>
            </a:lvl1pPr>
          </a:lstStyle>
          <a:p>
            <a:r>
              <a:t>dead sea</a:t>
            </a:r>
          </a:p>
        </p:txBody>
      </p:sp>
      <p:sp>
        <p:nvSpPr>
          <p:cNvPr id="951" name="galilee"/>
          <p:cNvSpPr txBox="1"/>
          <p:nvPr/>
        </p:nvSpPr>
        <p:spPr>
          <a:xfrm>
            <a:off x="8012252" y="1915504"/>
            <a:ext cx="1215009" cy="38539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000" b="1">
                <a:solidFill>
                  <a:srgbClr val="000000"/>
                </a:solidFill>
              </a:defRPr>
            </a:lvl1pPr>
          </a:lstStyle>
          <a:p>
            <a:r>
              <a:t>galilee</a:t>
            </a:r>
          </a:p>
        </p:txBody>
      </p:sp>
      <p:sp>
        <p:nvSpPr>
          <p:cNvPr id="952" name="salem"/>
          <p:cNvSpPr txBox="1"/>
          <p:nvPr/>
        </p:nvSpPr>
        <p:spPr>
          <a:xfrm>
            <a:off x="6886206" y="7183217"/>
            <a:ext cx="1181101" cy="44722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400" b="1">
                <a:solidFill>
                  <a:srgbClr val="000000"/>
                </a:solidFill>
              </a:defRPr>
            </a:lvl1pPr>
          </a:lstStyle>
          <a:p>
            <a:r>
              <a:t>salem</a:t>
            </a:r>
          </a:p>
        </p:txBody>
      </p:sp>
      <p:sp>
        <p:nvSpPr>
          <p:cNvPr id="953" name="In Shechem, Jacob’s daughter Dinah “went out to see the daughters of the land” and was seduced by Shechem, the son of Hamor the Hivite, prince of the country and ruler of the city of Shechem (Ge. 34:1-2). This was the fruit of Jacob’s slowness to obey Go"/>
          <p:cNvSpPr txBox="1">
            <a:spLocks noGrp="1"/>
          </p:cNvSpPr>
          <p:nvPr>
            <p:ph type="body" sz="half" idx="1"/>
          </p:nvPr>
        </p:nvSpPr>
        <p:spPr>
          <a:xfrm>
            <a:off x="877003" y="769692"/>
            <a:ext cx="4515761" cy="8214216"/>
          </a:xfrm>
          <a:prstGeom prst="rect">
            <a:avLst/>
          </a:prstGeom>
        </p:spPr>
        <p:txBody>
          <a:bodyPr/>
          <a:lstStyle/>
          <a:p>
            <a:pPr>
              <a:defRPr sz="3400">
                <a:solidFill>
                  <a:srgbClr val="94E3FE"/>
                </a:solidFill>
              </a:defRPr>
            </a:pPr>
            <a:r>
              <a:t>In Shechem, Jacob’s daughter Dinah </a:t>
            </a:r>
            <a:r>
              <a:rPr>
                <a:solidFill>
                  <a:srgbClr val="FFFFFF"/>
                </a:solidFill>
              </a:rPr>
              <a:t>“went out to see the daughters of the land”</a:t>
            </a:r>
            <a:r>
              <a:t> and was seduced by Shechem, the son of Hamor the Hivite, prince of the country and ruler of the city of Shechem (Ge. 34:1-2). This was the fruit of Jacob’s slowness to obey God.</a:t>
            </a:r>
          </a:p>
        </p:txBody>
      </p:sp>
    </p:spTree>
  </p:cSld>
  <p:clrMapOvr>
    <a:masterClrMapping/>
  </p:clrMapOvr>
  <p:transition spd="med"/>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5" name="Dinah went out to see the daughters of the land."/>
          <p:cNvSpPr txBox="1">
            <a:spLocks noGrp="1"/>
          </p:cNvSpPr>
          <p:nvPr>
            <p:ph type="body" sz="half" idx="1"/>
          </p:nvPr>
        </p:nvSpPr>
        <p:spPr>
          <a:xfrm>
            <a:off x="982507" y="7775588"/>
            <a:ext cx="11039786" cy="2386250"/>
          </a:xfrm>
          <a:prstGeom prst="rect">
            <a:avLst/>
          </a:prstGeom>
        </p:spPr>
        <p:txBody>
          <a:bodyPr/>
          <a:lstStyle>
            <a:lvl1pPr algn="ctr">
              <a:defRPr sz="3200">
                <a:solidFill>
                  <a:srgbClr val="94E3FE"/>
                </a:solidFill>
              </a:defRPr>
            </a:lvl1pPr>
          </a:lstStyle>
          <a:p>
            <a:r>
              <a:t>Dinah went out to see the daughters of the land.</a:t>
            </a:r>
          </a:p>
        </p:txBody>
      </p:sp>
      <p:grpSp>
        <p:nvGrpSpPr>
          <p:cNvPr id="958" name="דינה.jpg"/>
          <p:cNvGrpSpPr/>
          <p:nvPr/>
        </p:nvGrpSpPr>
        <p:grpSpPr>
          <a:xfrm>
            <a:off x="1160498" y="486588"/>
            <a:ext cx="10683803" cy="7060986"/>
            <a:chOff x="-1" y="0"/>
            <a:chExt cx="10683802" cy="7060985"/>
          </a:xfrm>
        </p:grpSpPr>
        <p:pic>
          <p:nvPicPr>
            <p:cNvPr id="956" name="דינה.jpg" descr="דינה.jpg"/>
            <p:cNvPicPr>
              <a:picLocks noChangeAspect="1"/>
            </p:cNvPicPr>
            <p:nvPr/>
          </p:nvPicPr>
          <p:blipFill>
            <a:blip r:embed="rId2"/>
            <a:srcRect b="1304"/>
            <a:stretch>
              <a:fillRect/>
            </a:stretch>
          </p:blipFill>
          <p:spPr>
            <a:xfrm>
              <a:off x="76199" y="63500"/>
              <a:ext cx="10544103" cy="6921285"/>
            </a:xfrm>
            <a:prstGeom prst="rect">
              <a:avLst/>
            </a:prstGeom>
            <a:ln w="12700" cap="flat">
              <a:noFill/>
              <a:miter lim="400000"/>
            </a:ln>
            <a:effectLst/>
          </p:spPr>
        </p:pic>
        <p:pic>
          <p:nvPicPr>
            <p:cNvPr id="957" name="דינה.jpg" descr="דינה.jpg"/>
            <p:cNvPicPr>
              <a:picLocks noChangeAspect="1"/>
            </p:cNvPicPr>
            <p:nvPr/>
          </p:nvPicPr>
          <p:blipFill>
            <a:blip r:embed="rId3"/>
            <a:stretch>
              <a:fillRect/>
            </a:stretch>
          </p:blipFill>
          <p:spPr>
            <a:xfrm>
              <a:off x="-2" y="-1"/>
              <a:ext cx="10683803" cy="7060986"/>
            </a:xfrm>
            <a:prstGeom prst="rect">
              <a:avLst/>
            </a:prstGeom>
            <a:ln w="12700" cap="flat">
              <a:noFill/>
              <a:miter lim="400000"/>
            </a:ln>
            <a:effectLst/>
          </p:spPr>
        </p:pic>
      </p:grpSp>
      <p:sp>
        <p:nvSpPr>
          <p:cNvPr id="959" name="Dikla Photography"/>
          <p:cNvSpPr txBox="1"/>
          <p:nvPr/>
        </p:nvSpPr>
        <p:spPr>
          <a:xfrm>
            <a:off x="860518" y="6779855"/>
            <a:ext cx="3830452" cy="42266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lvl1pPr>
              <a:lnSpc>
                <a:spcPct val="110000"/>
              </a:lnSpc>
              <a:defRPr sz="2200" cap="none">
                <a:solidFill>
                  <a:srgbClr val="FFFFFF"/>
                </a:solidFill>
              </a:defRPr>
            </a:lvl1pPr>
          </a:lstStyle>
          <a:p>
            <a:r>
              <a:t>Dikla Photography</a:t>
            </a:r>
          </a:p>
        </p:txBody>
      </p:sp>
    </p:spTree>
  </p:cSld>
  <p:clrMapOvr>
    <a:masterClrMapping/>
  </p:clrMapOvr>
  <p:transition spd="med"/>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61" name="001-israel-blank-maps.jpg" descr="001-israel-blank-maps.jpg"/>
          <p:cNvPicPr>
            <a:picLocks noChangeAspect="1"/>
          </p:cNvPicPr>
          <p:nvPr/>
        </p:nvPicPr>
        <p:blipFill>
          <a:blip r:embed="rId2"/>
          <a:srcRect l="42919"/>
          <a:stretch>
            <a:fillRect/>
          </a:stretch>
        </p:blipFill>
        <p:spPr>
          <a:xfrm>
            <a:off x="5709408" y="677092"/>
            <a:ext cx="6392602" cy="8399416"/>
          </a:xfrm>
          <a:prstGeom prst="rect">
            <a:avLst/>
          </a:prstGeom>
          <a:ln w="12700">
            <a:miter lim="400000"/>
          </a:ln>
        </p:spPr>
      </p:pic>
      <p:sp>
        <p:nvSpPr>
          <p:cNvPr id="962" name="penuel"/>
          <p:cNvSpPr txBox="1"/>
          <p:nvPr/>
        </p:nvSpPr>
        <p:spPr>
          <a:xfrm>
            <a:off x="9374133" y="5211234"/>
            <a:ext cx="1350617" cy="44722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400" b="1">
                <a:solidFill>
                  <a:srgbClr val="000000"/>
                </a:solidFill>
              </a:defRPr>
            </a:lvl1pPr>
          </a:lstStyle>
          <a:p>
            <a:r>
              <a:t>penuel</a:t>
            </a:r>
          </a:p>
        </p:txBody>
      </p:sp>
      <p:sp>
        <p:nvSpPr>
          <p:cNvPr id="963" name="succoth"/>
          <p:cNvSpPr txBox="1"/>
          <p:nvPr/>
        </p:nvSpPr>
        <p:spPr>
          <a:xfrm>
            <a:off x="9103308" y="4653185"/>
            <a:ext cx="1621335" cy="44723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400" b="1">
                <a:solidFill>
                  <a:srgbClr val="000000"/>
                </a:solidFill>
              </a:defRPr>
            </a:lvl1pPr>
          </a:lstStyle>
          <a:p>
            <a:r>
              <a:t>succoth</a:t>
            </a:r>
          </a:p>
        </p:txBody>
      </p:sp>
      <p:sp>
        <p:nvSpPr>
          <p:cNvPr id="964" name="gilead"/>
          <p:cNvSpPr txBox="1"/>
          <p:nvPr/>
        </p:nvSpPr>
        <p:spPr>
          <a:xfrm>
            <a:off x="9697128" y="3201646"/>
            <a:ext cx="1553655" cy="52093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000" b="1">
                <a:solidFill>
                  <a:srgbClr val="000000"/>
                </a:solidFill>
              </a:defRPr>
            </a:lvl1pPr>
          </a:lstStyle>
          <a:p>
            <a:r>
              <a:t>gilead</a:t>
            </a:r>
          </a:p>
        </p:txBody>
      </p:sp>
      <p:sp>
        <p:nvSpPr>
          <p:cNvPr id="965" name="shechem"/>
          <p:cNvSpPr txBox="1"/>
          <p:nvPr/>
        </p:nvSpPr>
        <p:spPr>
          <a:xfrm>
            <a:off x="6843097" y="4509332"/>
            <a:ext cx="1892474" cy="49636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800" b="1">
                <a:solidFill>
                  <a:srgbClr val="000000"/>
                </a:solidFill>
              </a:defRPr>
            </a:lvl1pPr>
          </a:lstStyle>
          <a:p>
            <a:r>
              <a:t>shechem</a:t>
            </a:r>
          </a:p>
        </p:txBody>
      </p:sp>
      <p:sp>
        <p:nvSpPr>
          <p:cNvPr id="966" name="jezreel valley"/>
          <p:cNvSpPr txBox="1"/>
          <p:nvPr/>
        </p:nvSpPr>
        <p:spPr>
          <a:xfrm rot="2145471">
            <a:off x="6501224" y="2939219"/>
            <a:ext cx="2306663" cy="38539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000" b="1">
                <a:solidFill>
                  <a:srgbClr val="000000"/>
                </a:solidFill>
              </a:defRPr>
            </a:lvl1pPr>
          </a:lstStyle>
          <a:p>
            <a:r>
              <a:t>jezreel valley</a:t>
            </a:r>
          </a:p>
        </p:txBody>
      </p:sp>
      <p:sp>
        <p:nvSpPr>
          <p:cNvPr id="967" name="gilboa"/>
          <p:cNvSpPr txBox="1"/>
          <p:nvPr/>
        </p:nvSpPr>
        <p:spPr>
          <a:xfrm>
            <a:off x="7512772" y="4042834"/>
            <a:ext cx="1299568" cy="44722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400" b="1">
                <a:solidFill>
                  <a:srgbClr val="000000"/>
                </a:solidFill>
              </a:defRPr>
            </a:lvl1pPr>
          </a:lstStyle>
          <a:p>
            <a:r>
              <a:t>gilboa</a:t>
            </a:r>
          </a:p>
        </p:txBody>
      </p:sp>
      <p:sp>
        <p:nvSpPr>
          <p:cNvPr id="968" name="bethel"/>
          <p:cNvSpPr txBox="1"/>
          <p:nvPr/>
        </p:nvSpPr>
        <p:spPr>
          <a:xfrm>
            <a:off x="6810006" y="6371167"/>
            <a:ext cx="1333501" cy="44723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400" b="1">
                <a:solidFill>
                  <a:srgbClr val="000000"/>
                </a:solidFill>
              </a:defRPr>
            </a:lvl1pPr>
          </a:lstStyle>
          <a:p>
            <a:r>
              <a:t>bethel</a:t>
            </a:r>
          </a:p>
        </p:txBody>
      </p:sp>
      <p:sp>
        <p:nvSpPr>
          <p:cNvPr id="969" name="dead sea"/>
          <p:cNvSpPr txBox="1"/>
          <p:nvPr/>
        </p:nvSpPr>
        <p:spPr>
          <a:xfrm rot="6054928">
            <a:off x="7906336" y="8103886"/>
            <a:ext cx="1426841" cy="3853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000" b="1">
                <a:solidFill>
                  <a:srgbClr val="000000"/>
                </a:solidFill>
              </a:defRPr>
            </a:lvl1pPr>
          </a:lstStyle>
          <a:p>
            <a:r>
              <a:t>dead sea</a:t>
            </a:r>
          </a:p>
        </p:txBody>
      </p:sp>
      <p:sp>
        <p:nvSpPr>
          <p:cNvPr id="970" name="galilee"/>
          <p:cNvSpPr txBox="1"/>
          <p:nvPr/>
        </p:nvSpPr>
        <p:spPr>
          <a:xfrm>
            <a:off x="8012252" y="1915504"/>
            <a:ext cx="1215009" cy="38539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000" b="1">
                <a:solidFill>
                  <a:srgbClr val="000000"/>
                </a:solidFill>
              </a:defRPr>
            </a:lvl1pPr>
          </a:lstStyle>
          <a:p>
            <a:r>
              <a:t>galilee</a:t>
            </a:r>
          </a:p>
        </p:txBody>
      </p:sp>
      <p:sp>
        <p:nvSpPr>
          <p:cNvPr id="971" name="salem"/>
          <p:cNvSpPr txBox="1"/>
          <p:nvPr/>
        </p:nvSpPr>
        <p:spPr>
          <a:xfrm>
            <a:off x="6886206" y="7183217"/>
            <a:ext cx="1181101" cy="44722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400" b="1">
                <a:solidFill>
                  <a:srgbClr val="000000"/>
                </a:solidFill>
              </a:defRPr>
            </a:lvl1pPr>
          </a:lstStyle>
          <a:p>
            <a:r>
              <a:t>salem</a:t>
            </a:r>
          </a:p>
        </p:txBody>
      </p:sp>
      <p:sp>
        <p:nvSpPr>
          <p:cNvPr id="972" name="Dinah’s brothers Simeon and Levi deceived and killed the men of Shechem in revenge for the treatment of their sister (Ge. 34:3-31)."/>
          <p:cNvSpPr txBox="1">
            <a:spLocks noGrp="1"/>
          </p:cNvSpPr>
          <p:nvPr>
            <p:ph type="body" sz="half" idx="1"/>
          </p:nvPr>
        </p:nvSpPr>
        <p:spPr>
          <a:xfrm>
            <a:off x="927099" y="1283791"/>
            <a:ext cx="4048921" cy="7211418"/>
          </a:xfrm>
          <a:prstGeom prst="rect">
            <a:avLst/>
          </a:prstGeom>
        </p:spPr>
        <p:txBody>
          <a:bodyPr/>
          <a:lstStyle>
            <a:lvl1pPr>
              <a:defRPr sz="3400">
                <a:solidFill>
                  <a:srgbClr val="94E3FE"/>
                </a:solidFill>
              </a:defRPr>
            </a:lvl1pPr>
          </a:lstStyle>
          <a:p>
            <a:r>
              <a:t>Dinah’s brothers Simeon and Levi deceived and killed the men of Shechem in revenge for the treatment of their sister (Ge. 34:3-31).</a:t>
            </a:r>
          </a:p>
        </p:txBody>
      </p:sp>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6" name="His birth was the occasion of joy (Ge. 21:6). Isaac’s name means “laughter.”…"/>
          <p:cNvSpPr txBox="1">
            <a:spLocks noGrp="1"/>
          </p:cNvSpPr>
          <p:nvPr>
            <p:ph type="body" sz="half" idx="1"/>
          </p:nvPr>
        </p:nvSpPr>
        <p:spPr>
          <a:xfrm>
            <a:off x="734343" y="656116"/>
            <a:ext cx="4844774" cy="8483601"/>
          </a:xfrm>
          <a:prstGeom prst="rect">
            <a:avLst/>
          </a:prstGeom>
        </p:spPr>
        <p:txBody>
          <a:bodyPr/>
          <a:lstStyle/>
          <a:p>
            <a:pPr>
              <a:defRPr sz="3200">
                <a:solidFill>
                  <a:srgbClr val="94E3FE"/>
                </a:solidFill>
              </a:defRPr>
            </a:pPr>
            <a:r>
              <a:t>His birth was the occasion of joy (Ge. 21:6). Isaac’s name means “laughter.” </a:t>
            </a:r>
          </a:p>
          <a:p>
            <a:pPr>
              <a:defRPr sz="3200">
                <a:solidFill>
                  <a:srgbClr val="94E3FE"/>
                </a:solidFill>
              </a:defRPr>
            </a:pPr>
            <a:endParaRPr/>
          </a:p>
          <a:p>
            <a:pPr>
              <a:defRPr sz="3200">
                <a:solidFill>
                  <a:srgbClr val="94E3FE"/>
                </a:solidFill>
              </a:defRPr>
            </a:pPr>
            <a:r>
              <a:t>Isaac’s birth looked ahead to the birth of Abraham’s greater Son, Jesus, which was the occasion of “good tidings of great joy” (Lu. 2:10). Christ brings eternal joy to multitudes!</a:t>
            </a:r>
          </a:p>
        </p:txBody>
      </p:sp>
      <p:grpSp>
        <p:nvGrpSpPr>
          <p:cNvPr id="399" name="ancient highways - Version 2.jpg"/>
          <p:cNvGrpSpPr/>
          <p:nvPr/>
        </p:nvGrpSpPr>
        <p:grpSpPr>
          <a:xfrm>
            <a:off x="5951440" y="652476"/>
            <a:ext cx="6508227" cy="8278230"/>
            <a:chOff x="-1" y="0"/>
            <a:chExt cx="6508225" cy="8278229"/>
          </a:xfrm>
        </p:grpSpPr>
        <p:pic>
          <p:nvPicPr>
            <p:cNvPr id="397" name="ancient highways - Version 2.jpg" descr="ancient highways - Version 2.jpg"/>
            <p:cNvPicPr>
              <a:picLocks noChangeAspect="1"/>
            </p:cNvPicPr>
            <p:nvPr/>
          </p:nvPicPr>
          <p:blipFill>
            <a:blip r:embed="rId2"/>
            <a:srcRect l="24172" t="34427" r="6635" b="2468"/>
            <a:stretch>
              <a:fillRect/>
            </a:stretch>
          </p:blipFill>
          <p:spPr>
            <a:xfrm>
              <a:off x="76200" y="63500"/>
              <a:ext cx="6368525" cy="8138529"/>
            </a:xfrm>
            <a:prstGeom prst="rect">
              <a:avLst/>
            </a:prstGeom>
            <a:ln w="12700" cap="flat">
              <a:noFill/>
              <a:miter lim="400000"/>
            </a:ln>
            <a:effectLst/>
          </p:spPr>
        </p:pic>
        <p:pic>
          <p:nvPicPr>
            <p:cNvPr id="398" name="ancient highways - Version 2.jpg" descr="ancient highways - Version 2.jpg"/>
            <p:cNvPicPr>
              <a:picLocks noChangeAspect="1"/>
            </p:cNvPicPr>
            <p:nvPr/>
          </p:nvPicPr>
          <p:blipFill>
            <a:blip r:embed="rId3"/>
            <a:stretch>
              <a:fillRect/>
            </a:stretch>
          </p:blipFill>
          <p:spPr>
            <a:xfrm>
              <a:off x="-2" y="-1"/>
              <a:ext cx="6508227" cy="8278230"/>
            </a:xfrm>
            <a:prstGeom prst="rect">
              <a:avLst/>
            </a:prstGeom>
            <a:ln w="12700" cap="flat">
              <a:noFill/>
              <a:miter lim="400000"/>
            </a:ln>
            <a:effectLst/>
          </p:spPr>
        </p:pic>
      </p:grpSp>
      <p:sp>
        <p:nvSpPr>
          <p:cNvPr id="400" name="beersheba"/>
          <p:cNvSpPr txBox="1"/>
          <p:nvPr/>
        </p:nvSpPr>
        <p:spPr>
          <a:xfrm>
            <a:off x="6136928" y="6456763"/>
            <a:ext cx="2666009" cy="5582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b="1">
                <a:solidFill>
                  <a:srgbClr val="000000"/>
                </a:solidFill>
              </a:defRPr>
            </a:lvl1pPr>
          </a:lstStyle>
          <a:p>
            <a:r>
              <a:t>beersheba</a:t>
            </a:r>
          </a:p>
        </p:txBody>
      </p:sp>
    </p:spTree>
  </p:cSld>
  <p:clrMapOvr>
    <a:masterClrMapping/>
  </p:clrMapOvr>
  <p:transition spd="med"/>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4" name="001-israel-blank-maps.jpg" descr="001-israel-blank-maps.jpg"/>
          <p:cNvPicPr>
            <a:picLocks noChangeAspect="1"/>
          </p:cNvPicPr>
          <p:nvPr/>
        </p:nvPicPr>
        <p:blipFill>
          <a:blip r:embed="rId2"/>
          <a:srcRect l="42919"/>
          <a:stretch>
            <a:fillRect/>
          </a:stretch>
        </p:blipFill>
        <p:spPr>
          <a:xfrm>
            <a:off x="5709408" y="677092"/>
            <a:ext cx="6392602" cy="8399416"/>
          </a:xfrm>
          <a:prstGeom prst="rect">
            <a:avLst/>
          </a:prstGeom>
          <a:ln w="12700">
            <a:miter lim="400000"/>
          </a:ln>
        </p:spPr>
      </p:pic>
      <p:sp>
        <p:nvSpPr>
          <p:cNvPr id="975" name="penuel"/>
          <p:cNvSpPr txBox="1"/>
          <p:nvPr/>
        </p:nvSpPr>
        <p:spPr>
          <a:xfrm>
            <a:off x="9374133" y="5211234"/>
            <a:ext cx="1350617" cy="44722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400" b="1">
                <a:solidFill>
                  <a:srgbClr val="000000"/>
                </a:solidFill>
              </a:defRPr>
            </a:lvl1pPr>
          </a:lstStyle>
          <a:p>
            <a:r>
              <a:t>penuel</a:t>
            </a:r>
          </a:p>
        </p:txBody>
      </p:sp>
      <p:sp>
        <p:nvSpPr>
          <p:cNvPr id="976" name="succoth"/>
          <p:cNvSpPr txBox="1"/>
          <p:nvPr/>
        </p:nvSpPr>
        <p:spPr>
          <a:xfrm>
            <a:off x="9103308" y="4653185"/>
            <a:ext cx="1621335" cy="44723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400" b="1">
                <a:solidFill>
                  <a:srgbClr val="000000"/>
                </a:solidFill>
              </a:defRPr>
            </a:lvl1pPr>
          </a:lstStyle>
          <a:p>
            <a:r>
              <a:t>succoth</a:t>
            </a:r>
          </a:p>
        </p:txBody>
      </p:sp>
      <p:sp>
        <p:nvSpPr>
          <p:cNvPr id="977" name="gilead"/>
          <p:cNvSpPr txBox="1"/>
          <p:nvPr/>
        </p:nvSpPr>
        <p:spPr>
          <a:xfrm>
            <a:off x="9697128" y="3201646"/>
            <a:ext cx="1553655" cy="52093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000" b="1">
                <a:solidFill>
                  <a:srgbClr val="000000"/>
                </a:solidFill>
              </a:defRPr>
            </a:lvl1pPr>
          </a:lstStyle>
          <a:p>
            <a:r>
              <a:t>gilead</a:t>
            </a:r>
          </a:p>
        </p:txBody>
      </p:sp>
      <p:sp>
        <p:nvSpPr>
          <p:cNvPr id="978" name="shechem"/>
          <p:cNvSpPr txBox="1"/>
          <p:nvPr/>
        </p:nvSpPr>
        <p:spPr>
          <a:xfrm>
            <a:off x="6970109" y="4533901"/>
            <a:ext cx="1638450" cy="44722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400" b="1">
                <a:solidFill>
                  <a:srgbClr val="000000"/>
                </a:solidFill>
              </a:defRPr>
            </a:lvl1pPr>
          </a:lstStyle>
          <a:p>
            <a:r>
              <a:t>shechem</a:t>
            </a:r>
          </a:p>
        </p:txBody>
      </p:sp>
      <p:sp>
        <p:nvSpPr>
          <p:cNvPr id="979" name="jezreel valley"/>
          <p:cNvSpPr txBox="1"/>
          <p:nvPr/>
        </p:nvSpPr>
        <p:spPr>
          <a:xfrm rot="2145471">
            <a:off x="6501224" y="2939219"/>
            <a:ext cx="2306663" cy="38539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000" b="1">
                <a:solidFill>
                  <a:srgbClr val="000000"/>
                </a:solidFill>
              </a:defRPr>
            </a:lvl1pPr>
          </a:lstStyle>
          <a:p>
            <a:r>
              <a:t>jezreel valley</a:t>
            </a:r>
          </a:p>
        </p:txBody>
      </p:sp>
      <p:sp>
        <p:nvSpPr>
          <p:cNvPr id="980" name="gilboa"/>
          <p:cNvSpPr txBox="1"/>
          <p:nvPr/>
        </p:nvSpPr>
        <p:spPr>
          <a:xfrm>
            <a:off x="7512772" y="4042834"/>
            <a:ext cx="1299568" cy="44722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400" b="1">
                <a:solidFill>
                  <a:srgbClr val="000000"/>
                </a:solidFill>
              </a:defRPr>
            </a:lvl1pPr>
          </a:lstStyle>
          <a:p>
            <a:r>
              <a:t>gilboa</a:t>
            </a:r>
          </a:p>
        </p:txBody>
      </p:sp>
      <p:sp>
        <p:nvSpPr>
          <p:cNvPr id="981" name="bethel"/>
          <p:cNvSpPr txBox="1"/>
          <p:nvPr/>
        </p:nvSpPr>
        <p:spPr>
          <a:xfrm>
            <a:off x="6708405" y="6346598"/>
            <a:ext cx="1536701" cy="49636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800" b="1">
                <a:solidFill>
                  <a:srgbClr val="000000"/>
                </a:solidFill>
              </a:defRPr>
            </a:lvl1pPr>
          </a:lstStyle>
          <a:p>
            <a:r>
              <a:t>bethel</a:t>
            </a:r>
          </a:p>
        </p:txBody>
      </p:sp>
      <p:sp>
        <p:nvSpPr>
          <p:cNvPr id="982" name="dead sea"/>
          <p:cNvSpPr txBox="1"/>
          <p:nvPr/>
        </p:nvSpPr>
        <p:spPr>
          <a:xfrm rot="6054928">
            <a:off x="7906336" y="8103886"/>
            <a:ext cx="1426841" cy="3853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000" b="1">
                <a:solidFill>
                  <a:srgbClr val="000000"/>
                </a:solidFill>
              </a:defRPr>
            </a:lvl1pPr>
          </a:lstStyle>
          <a:p>
            <a:r>
              <a:t>dead sea</a:t>
            </a:r>
          </a:p>
        </p:txBody>
      </p:sp>
      <p:sp>
        <p:nvSpPr>
          <p:cNvPr id="983" name="galilee"/>
          <p:cNvSpPr txBox="1"/>
          <p:nvPr/>
        </p:nvSpPr>
        <p:spPr>
          <a:xfrm>
            <a:off x="8012252" y="1915504"/>
            <a:ext cx="1215009" cy="38539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000" b="1">
                <a:solidFill>
                  <a:srgbClr val="000000"/>
                </a:solidFill>
              </a:defRPr>
            </a:lvl1pPr>
          </a:lstStyle>
          <a:p>
            <a:r>
              <a:t>galilee</a:t>
            </a:r>
          </a:p>
        </p:txBody>
      </p:sp>
      <p:sp>
        <p:nvSpPr>
          <p:cNvPr id="984" name="salem"/>
          <p:cNvSpPr txBox="1"/>
          <p:nvPr/>
        </p:nvSpPr>
        <p:spPr>
          <a:xfrm>
            <a:off x="6886206" y="7183217"/>
            <a:ext cx="1181101" cy="44722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400" b="1">
                <a:solidFill>
                  <a:srgbClr val="000000"/>
                </a:solidFill>
              </a:defRPr>
            </a:lvl1pPr>
          </a:lstStyle>
          <a:p>
            <a:r>
              <a:t>salem</a:t>
            </a:r>
          </a:p>
        </p:txBody>
      </p:sp>
      <p:sp>
        <p:nvSpPr>
          <p:cNvPr id="985" name="God again told Jacob to return to Bethel (Ge. 35:1) and Jacob finally obeyed."/>
          <p:cNvSpPr txBox="1">
            <a:spLocks noGrp="1"/>
          </p:cNvSpPr>
          <p:nvPr>
            <p:ph type="body" sz="half" idx="1"/>
          </p:nvPr>
        </p:nvSpPr>
        <p:spPr>
          <a:xfrm>
            <a:off x="825499" y="860870"/>
            <a:ext cx="4048921" cy="8390040"/>
          </a:xfrm>
          <a:prstGeom prst="rect">
            <a:avLst/>
          </a:prstGeom>
        </p:spPr>
        <p:txBody>
          <a:bodyPr/>
          <a:lstStyle>
            <a:lvl1pPr>
              <a:defRPr sz="3400">
                <a:solidFill>
                  <a:srgbClr val="94E3FE"/>
                </a:solidFill>
              </a:defRPr>
            </a:lvl1pPr>
          </a:lstStyle>
          <a:p>
            <a:r>
              <a:t>God again told Jacob to return to Bethel (Ge. 35:1) and Jacob finally obeyed.</a:t>
            </a:r>
          </a:p>
        </p:txBody>
      </p:sp>
    </p:spTree>
  </p:cSld>
  <p:clrMapOvr>
    <a:masterClrMapping/>
  </p:clrMapOvr>
  <p:transition spd="med"/>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7" name="Before leaving Shechem, Jacob commanded his children to “put away the strange gods that are among you” (Ge. 35:2-4). They buried the idols and their earrings under an oak tree."/>
          <p:cNvSpPr txBox="1">
            <a:spLocks noGrp="1"/>
          </p:cNvSpPr>
          <p:nvPr>
            <p:ph type="body" sz="quarter" idx="1"/>
          </p:nvPr>
        </p:nvSpPr>
        <p:spPr>
          <a:xfrm>
            <a:off x="1278416" y="7144386"/>
            <a:ext cx="10447968" cy="2385651"/>
          </a:xfrm>
          <a:prstGeom prst="rect">
            <a:avLst/>
          </a:prstGeom>
        </p:spPr>
        <p:txBody>
          <a:bodyPr/>
          <a:lstStyle>
            <a:lvl1pPr algn="ctr">
              <a:defRPr sz="3200">
                <a:solidFill>
                  <a:srgbClr val="94E3FE"/>
                </a:solidFill>
              </a:defRPr>
            </a:lvl1pPr>
          </a:lstStyle>
          <a:p>
            <a:r>
              <a:t>Before leaving Shechem, Jacob commanded his children to “put away the strange gods that are among you” (Ge. 35:2-4). They buried the idols and their earrings under an oak tree.</a:t>
            </a:r>
          </a:p>
        </p:txBody>
      </p:sp>
      <p:grpSp>
        <p:nvGrpSpPr>
          <p:cNvPr id="990" name="4ec4e9a542269d1c7d6ffa6db48d9677.jpeg"/>
          <p:cNvGrpSpPr/>
          <p:nvPr/>
        </p:nvGrpSpPr>
        <p:grpSpPr>
          <a:xfrm>
            <a:off x="2156017" y="562689"/>
            <a:ext cx="8692765" cy="6454976"/>
            <a:chOff x="-1" y="0"/>
            <a:chExt cx="8692763" cy="6454975"/>
          </a:xfrm>
        </p:grpSpPr>
        <p:pic>
          <p:nvPicPr>
            <p:cNvPr id="988" name="4ec4e9a542269d1c7d6ffa6db48d9677.jpeg" descr="4ec4e9a542269d1c7d6ffa6db48d9677.jpeg"/>
            <p:cNvPicPr>
              <a:picLocks noChangeAspect="1"/>
            </p:cNvPicPr>
            <p:nvPr/>
          </p:nvPicPr>
          <p:blipFill>
            <a:blip r:embed="rId2"/>
            <a:srcRect t="12133" r="12198"/>
            <a:stretch>
              <a:fillRect/>
            </a:stretch>
          </p:blipFill>
          <p:spPr>
            <a:xfrm>
              <a:off x="76199" y="63498"/>
              <a:ext cx="8553065" cy="6315277"/>
            </a:xfrm>
            <a:prstGeom prst="rect">
              <a:avLst/>
            </a:prstGeom>
            <a:ln w="12700" cap="flat">
              <a:noFill/>
              <a:miter lim="400000"/>
            </a:ln>
            <a:effectLst/>
          </p:spPr>
        </p:pic>
        <p:pic>
          <p:nvPicPr>
            <p:cNvPr id="989" name="4ec4e9a542269d1c7d6ffa6db48d9677.jpeg" descr="4ec4e9a542269d1c7d6ffa6db48d9677.jpeg"/>
            <p:cNvPicPr>
              <a:picLocks noChangeAspect="1"/>
            </p:cNvPicPr>
            <p:nvPr/>
          </p:nvPicPr>
          <p:blipFill>
            <a:blip r:embed="rId3"/>
            <a:stretch>
              <a:fillRect/>
            </a:stretch>
          </p:blipFill>
          <p:spPr>
            <a:xfrm>
              <a:off x="-2" y="-1"/>
              <a:ext cx="8692765" cy="6454976"/>
            </a:xfrm>
            <a:prstGeom prst="rect">
              <a:avLst/>
            </a:prstGeom>
            <a:ln w="12700" cap="flat">
              <a:noFill/>
              <a:miter lim="400000"/>
            </a:ln>
            <a:effectLst/>
          </p:spPr>
        </p:pic>
      </p:grpSp>
      <p:sp>
        <p:nvSpPr>
          <p:cNvPr id="991" name="Sebastien Bourdon"/>
          <p:cNvSpPr txBox="1"/>
          <p:nvPr/>
        </p:nvSpPr>
        <p:spPr>
          <a:xfrm>
            <a:off x="1793174" y="6424255"/>
            <a:ext cx="3830452" cy="42266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lvl1pPr>
              <a:lnSpc>
                <a:spcPct val="110000"/>
              </a:lnSpc>
              <a:defRPr sz="2200" cap="none">
                <a:solidFill>
                  <a:srgbClr val="FFFFFF"/>
                </a:solidFill>
              </a:defRPr>
            </a:lvl1pPr>
          </a:lstStyle>
          <a:p>
            <a:r>
              <a:t>Sebastien Bourdon</a:t>
            </a:r>
          </a:p>
        </p:txBody>
      </p:sp>
    </p:spTree>
  </p:cSld>
  <p:clrMapOvr>
    <a:masterClrMapping/>
  </p:clrMapOvr>
  <p:transition spd="med"/>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 name="Jacob’s family was in poor spiritual condition because of his backsliding. They had adapted many of the ways of the heathen."/>
          <p:cNvSpPr txBox="1">
            <a:spLocks noGrp="1"/>
          </p:cNvSpPr>
          <p:nvPr>
            <p:ph type="body" sz="quarter" idx="1"/>
          </p:nvPr>
        </p:nvSpPr>
        <p:spPr>
          <a:xfrm>
            <a:off x="1488621" y="7132122"/>
            <a:ext cx="10027558" cy="1923889"/>
          </a:xfrm>
          <a:prstGeom prst="rect">
            <a:avLst/>
          </a:prstGeom>
        </p:spPr>
        <p:txBody>
          <a:bodyPr/>
          <a:lstStyle>
            <a:lvl1pPr algn="ctr">
              <a:defRPr sz="3200">
                <a:solidFill>
                  <a:srgbClr val="94E3FE"/>
                </a:solidFill>
              </a:defRPr>
            </a:lvl1pPr>
          </a:lstStyle>
          <a:p>
            <a:r>
              <a:t>Jacob’s family was in poor spiritual condition because of his backsliding. They had adapted many of the ways of the heathen.</a:t>
            </a:r>
          </a:p>
        </p:txBody>
      </p:sp>
      <p:grpSp>
        <p:nvGrpSpPr>
          <p:cNvPr id="996" name="4ec4e9a542269d1c7d6ffa6db48d9677.jpeg"/>
          <p:cNvGrpSpPr/>
          <p:nvPr/>
        </p:nvGrpSpPr>
        <p:grpSpPr>
          <a:xfrm>
            <a:off x="2156017" y="562689"/>
            <a:ext cx="8692765" cy="6454976"/>
            <a:chOff x="-1" y="0"/>
            <a:chExt cx="8692763" cy="6454975"/>
          </a:xfrm>
        </p:grpSpPr>
        <p:pic>
          <p:nvPicPr>
            <p:cNvPr id="994" name="4ec4e9a542269d1c7d6ffa6db48d9677.jpeg" descr="4ec4e9a542269d1c7d6ffa6db48d9677.jpeg"/>
            <p:cNvPicPr>
              <a:picLocks noChangeAspect="1"/>
            </p:cNvPicPr>
            <p:nvPr/>
          </p:nvPicPr>
          <p:blipFill>
            <a:blip r:embed="rId2"/>
            <a:srcRect t="12133" r="12198"/>
            <a:stretch>
              <a:fillRect/>
            </a:stretch>
          </p:blipFill>
          <p:spPr>
            <a:xfrm>
              <a:off x="76199" y="63498"/>
              <a:ext cx="8553065" cy="6315277"/>
            </a:xfrm>
            <a:prstGeom prst="rect">
              <a:avLst/>
            </a:prstGeom>
            <a:ln w="12700" cap="flat">
              <a:noFill/>
              <a:miter lim="400000"/>
            </a:ln>
            <a:effectLst/>
          </p:spPr>
        </p:pic>
        <p:pic>
          <p:nvPicPr>
            <p:cNvPr id="995" name="4ec4e9a542269d1c7d6ffa6db48d9677.jpeg" descr="4ec4e9a542269d1c7d6ffa6db48d9677.jpeg"/>
            <p:cNvPicPr>
              <a:picLocks noChangeAspect="1"/>
            </p:cNvPicPr>
            <p:nvPr/>
          </p:nvPicPr>
          <p:blipFill>
            <a:blip r:embed="rId3"/>
            <a:stretch>
              <a:fillRect/>
            </a:stretch>
          </p:blipFill>
          <p:spPr>
            <a:xfrm>
              <a:off x="-2" y="-1"/>
              <a:ext cx="8692765" cy="6454976"/>
            </a:xfrm>
            <a:prstGeom prst="rect">
              <a:avLst/>
            </a:prstGeom>
            <a:ln w="12700" cap="flat">
              <a:noFill/>
              <a:miter lim="400000"/>
            </a:ln>
            <a:effectLst/>
          </p:spPr>
        </p:pic>
      </p:grpSp>
      <p:sp>
        <p:nvSpPr>
          <p:cNvPr id="997" name="Sebastien Bourdon"/>
          <p:cNvSpPr txBox="1"/>
          <p:nvPr/>
        </p:nvSpPr>
        <p:spPr>
          <a:xfrm>
            <a:off x="1793174" y="6424255"/>
            <a:ext cx="3830452" cy="42266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lvl1pPr>
              <a:lnSpc>
                <a:spcPct val="110000"/>
              </a:lnSpc>
              <a:defRPr sz="2200" cap="none">
                <a:solidFill>
                  <a:srgbClr val="FFFFFF"/>
                </a:solidFill>
              </a:defRPr>
            </a:lvl1pPr>
          </a:lstStyle>
          <a:p>
            <a:r>
              <a:t>Sebastien Bourdon</a:t>
            </a:r>
          </a:p>
        </p:txBody>
      </p:sp>
    </p:spTree>
  </p:cSld>
  <p:clrMapOvr>
    <a:masterClrMapping/>
  </p:clrMapOvr>
  <p:transition spd="med"/>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99" name="001-israel-blank-maps.jpg" descr="001-israel-blank-maps.jpg"/>
          <p:cNvPicPr>
            <a:picLocks noChangeAspect="1"/>
          </p:cNvPicPr>
          <p:nvPr/>
        </p:nvPicPr>
        <p:blipFill>
          <a:blip r:embed="rId2"/>
          <a:srcRect l="42919"/>
          <a:stretch>
            <a:fillRect/>
          </a:stretch>
        </p:blipFill>
        <p:spPr>
          <a:xfrm>
            <a:off x="5709408" y="677092"/>
            <a:ext cx="6392602" cy="8399416"/>
          </a:xfrm>
          <a:prstGeom prst="rect">
            <a:avLst/>
          </a:prstGeom>
          <a:ln w="12700">
            <a:miter lim="400000"/>
          </a:ln>
        </p:spPr>
      </p:pic>
      <p:sp>
        <p:nvSpPr>
          <p:cNvPr id="1000" name="penuel"/>
          <p:cNvSpPr txBox="1"/>
          <p:nvPr/>
        </p:nvSpPr>
        <p:spPr>
          <a:xfrm>
            <a:off x="9374133" y="5211234"/>
            <a:ext cx="1350617" cy="44722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400" b="1">
                <a:solidFill>
                  <a:srgbClr val="000000"/>
                </a:solidFill>
              </a:defRPr>
            </a:lvl1pPr>
          </a:lstStyle>
          <a:p>
            <a:r>
              <a:t>penuel</a:t>
            </a:r>
          </a:p>
        </p:txBody>
      </p:sp>
      <p:sp>
        <p:nvSpPr>
          <p:cNvPr id="1001" name="succoth"/>
          <p:cNvSpPr txBox="1"/>
          <p:nvPr/>
        </p:nvSpPr>
        <p:spPr>
          <a:xfrm>
            <a:off x="9103308" y="4653185"/>
            <a:ext cx="1621335" cy="44723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400" b="1">
                <a:solidFill>
                  <a:srgbClr val="000000"/>
                </a:solidFill>
              </a:defRPr>
            </a:lvl1pPr>
          </a:lstStyle>
          <a:p>
            <a:r>
              <a:t>succoth</a:t>
            </a:r>
          </a:p>
        </p:txBody>
      </p:sp>
      <p:sp>
        <p:nvSpPr>
          <p:cNvPr id="1002" name="gilead"/>
          <p:cNvSpPr txBox="1"/>
          <p:nvPr/>
        </p:nvSpPr>
        <p:spPr>
          <a:xfrm>
            <a:off x="9697128" y="3201646"/>
            <a:ext cx="1553655" cy="52093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000" b="1">
                <a:solidFill>
                  <a:srgbClr val="000000"/>
                </a:solidFill>
              </a:defRPr>
            </a:lvl1pPr>
          </a:lstStyle>
          <a:p>
            <a:r>
              <a:t>gilead</a:t>
            </a:r>
          </a:p>
        </p:txBody>
      </p:sp>
      <p:sp>
        <p:nvSpPr>
          <p:cNvPr id="1003" name="shechem"/>
          <p:cNvSpPr txBox="1"/>
          <p:nvPr/>
        </p:nvSpPr>
        <p:spPr>
          <a:xfrm>
            <a:off x="6970109" y="4533901"/>
            <a:ext cx="1638450" cy="44722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400" b="1">
                <a:solidFill>
                  <a:srgbClr val="000000"/>
                </a:solidFill>
              </a:defRPr>
            </a:lvl1pPr>
          </a:lstStyle>
          <a:p>
            <a:r>
              <a:t>shechem</a:t>
            </a:r>
          </a:p>
        </p:txBody>
      </p:sp>
      <p:sp>
        <p:nvSpPr>
          <p:cNvPr id="1004" name="jezreel valley"/>
          <p:cNvSpPr txBox="1"/>
          <p:nvPr/>
        </p:nvSpPr>
        <p:spPr>
          <a:xfrm rot="2145471">
            <a:off x="6501224" y="2939219"/>
            <a:ext cx="2306663" cy="38539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000" b="1">
                <a:solidFill>
                  <a:srgbClr val="000000"/>
                </a:solidFill>
              </a:defRPr>
            </a:lvl1pPr>
          </a:lstStyle>
          <a:p>
            <a:r>
              <a:t>jezreel valley</a:t>
            </a:r>
          </a:p>
        </p:txBody>
      </p:sp>
      <p:sp>
        <p:nvSpPr>
          <p:cNvPr id="1005" name="gilboa"/>
          <p:cNvSpPr txBox="1"/>
          <p:nvPr/>
        </p:nvSpPr>
        <p:spPr>
          <a:xfrm>
            <a:off x="7512772" y="4042834"/>
            <a:ext cx="1299568" cy="44722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400" b="1">
                <a:solidFill>
                  <a:srgbClr val="000000"/>
                </a:solidFill>
              </a:defRPr>
            </a:lvl1pPr>
          </a:lstStyle>
          <a:p>
            <a:r>
              <a:t>gilboa</a:t>
            </a:r>
          </a:p>
        </p:txBody>
      </p:sp>
      <p:sp>
        <p:nvSpPr>
          <p:cNvPr id="1006" name="bethel"/>
          <p:cNvSpPr txBox="1"/>
          <p:nvPr/>
        </p:nvSpPr>
        <p:spPr>
          <a:xfrm>
            <a:off x="6708405" y="6346598"/>
            <a:ext cx="1536701" cy="49636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800" b="1">
                <a:solidFill>
                  <a:srgbClr val="000000"/>
                </a:solidFill>
              </a:defRPr>
            </a:lvl1pPr>
          </a:lstStyle>
          <a:p>
            <a:r>
              <a:t>bethel</a:t>
            </a:r>
          </a:p>
        </p:txBody>
      </p:sp>
      <p:sp>
        <p:nvSpPr>
          <p:cNvPr id="1007" name="dead sea"/>
          <p:cNvSpPr txBox="1"/>
          <p:nvPr/>
        </p:nvSpPr>
        <p:spPr>
          <a:xfrm rot="6054928">
            <a:off x="7906336" y="8103886"/>
            <a:ext cx="1426841" cy="3853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000" b="1">
                <a:solidFill>
                  <a:srgbClr val="000000"/>
                </a:solidFill>
              </a:defRPr>
            </a:lvl1pPr>
          </a:lstStyle>
          <a:p>
            <a:r>
              <a:t>dead sea</a:t>
            </a:r>
          </a:p>
        </p:txBody>
      </p:sp>
      <p:sp>
        <p:nvSpPr>
          <p:cNvPr id="1008" name="galilee"/>
          <p:cNvSpPr txBox="1"/>
          <p:nvPr/>
        </p:nvSpPr>
        <p:spPr>
          <a:xfrm>
            <a:off x="8012252" y="1915504"/>
            <a:ext cx="1215009" cy="38539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000" b="1">
                <a:solidFill>
                  <a:srgbClr val="000000"/>
                </a:solidFill>
              </a:defRPr>
            </a:lvl1pPr>
          </a:lstStyle>
          <a:p>
            <a:r>
              <a:t>galilee</a:t>
            </a:r>
          </a:p>
        </p:txBody>
      </p:sp>
      <p:sp>
        <p:nvSpPr>
          <p:cNvPr id="1009" name="salem"/>
          <p:cNvSpPr txBox="1"/>
          <p:nvPr/>
        </p:nvSpPr>
        <p:spPr>
          <a:xfrm>
            <a:off x="6886206" y="7183217"/>
            <a:ext cx="1181101" cy="44722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400" b="1">
                <a:solidFill>
                  <a:srgbClr val="000000"/>
                </a:solidFill>
              </a:defRPr>
            </a:lvl1pPr>
          </a:lstStyle>
          <a:p>
            <a:r>
              <a:t>salem</a:t>
            </a:r>
          </a:p>
        </p:txBody>
      </p:sp>
      <p:sp>
        <p:nvSpPr>
          <p:cNvPr id="1010" name="Jacob returned to Bethel and built an altar that he called El-bethel (“The God of the House of God”) (Ge. 35:6-7). The altar pointed to Christ the Lamb of God."/>
          <p:cNvSpPr txBox="1">
            <a:spLocks noGrp="1"/>
          </p:cNvSpPr>
          <p:nvPr>
            <p:ph type="body" sz="half" idx="1"/>
          </p:nvPr>
        </p:nvSpPr>
        <p:spPr>
          <a:xfrm>
            <a:off x="825499" y="1089470"/>
            <a:ext cx="4048921" cy="8390040"/>
          </a:xfrm>
          <a:prstGeom prst="rect">
            <a:avLst/>
          </a:prstGeom>
        </p:spPr>
        <p:txBody>
          <a:bodyPr/>
          <a:lstStyle/>
          <a:p>
            <a:pPr>
              <a:defRPr sz="3400">
                <a:solidFill>
                  <a:srgbClr val="94E3FE"/>
                </a:solidFill>
              </a:defRPr>
            </a:pPr>
            <a:r>
              <a:t>Jacob returned to Bethel and built an altar that he called </a:t>
            </a:r>
            <a:r>
              <a:rPr i="1"/>
              <a:t>El-bethel</a:t>
            </a:r>
            <a:r>
              <a:t> (“The God of the House of God”) (Ge. 35:6-7). The altar pointed to Christ the Lamb of God.</a:t>
            </a:r>
          </a:p>
        </p:txBody>
      </p:sp>
    </p:spTree>
  </p:cSld>
  <p:clrMapOvr>
    <a:masterClrMapping/>
  </p:clrMapOvr>
  <p:transition spd="med"/>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2" name="God appeared to Jacob there and reaffirmed His covenant."/>
          <p:cNvSpPr txBox="1">
            <a:spLocks noGrp="1"/>
          </p:cNvSpPr>
          <p:nvPr>
            <p:ph type="body" sz="half" idx="1"/>
          </p:nvPr>
        </p:nvSpPr>
        <p:spPr>
          <a:xfrm>
            <a:off x="825499" y="1089470"/>
            <a:ext cx="4048921" cy="8390040"/>
          </a:xfrm>
          <a:prstGeom prst="rect">
            <a:avLst/>
          </a:prstGeom>
        </p:spPr>
        <p:txBody>
          <a:bodyPr/>
          <a:lstStyle>
            <a:lvl1pPr>
              <a:defRPr sz="3400">
                <a:solidFill>
                  <a:srgbClr val="94E3FE"/>
                </a:solidFill>
              </a:defRPr>
            </a:lvl1pPr>
          </a:lstStyle>
          <a:p>
            <a:r>
              <a:t>God appeared to Jacob there and reaffirmed His covenant.</a:t>
            </a:r>
          </a:p>
        </p:txBody>
      </p:sp>
      <p:grpSp>
        <p:nvGrpSpPr>
          <p:cNvPr id="1015" name="06-atonement-in-symbols-i-sef-eng-8-728.jpg"/>
          <p:cNvGrpSpPr/>
          <p:nvPr/>
        </p:nvGrpSpPr>
        <p:grpSpPr>
          <a:xfrm>
            <a:off x="5274988" y="728431"/>
            <a:ext cx="6946906" cy="8296740"/>
            <a:chOff x="0" y="0"/>
            <a:chExt cx="6946904" cy="8296739"/>
          </a:xfrm>
        </p:grpSpPr>
        <p:pic>
          <p:nvPicPr>
            <p:cNvPr id="1013" name="06-atonement-in-symbols-i-sef-eng-8-728.jpg" descr="06-atonement-in-symbols-i-sef-eng-8-728.jpg"/>
            <p:cNvPicPr>
              <a:picLocks noChangeAspect="1"/>
            </p:cNvPicPr>
            <p:nvPr/>
          </p:nvPicPr>
          <p:blipFill>
            <a:blip r:embed="rId2"/>
            <a:srcRect l="35778" r="1631"/>
            <a:stretch>
              <a:fillRect/>
            </a:stretch>
          </p:blipFill>
          <p:spPr>
            <a:xfrm>
              <a:off x="76199" y="63499"/>
              <a:ext cx="6807206" cy="8157040"/>
            </a:xfrm>
            <a:prstGeom prst="rect">
              <a:avLst/>
            </a:prstGeom>
            <a:ln w="12700" cap="flat">
              <a:noFill/>
              <a:miter lim="400000"/>
            </a:ln>
            <a:effectLst/>
          </p:spPr>
        </p:pic>
        <p:pic>
          <p:nvPicPr>
            <p:cNvPr id="1014" name="06-atonement-in-symbols-i-sef-eng-8-728.jpg" descr="06-atonement-in-symbols-i-sef-eng-8-728.jpg"/>
            <p:cNvPicPr>
              <a:picLocks noChangeAspect="1"/>
            </p:cNvPicPr>
            <p:nvPr/>
          </p:nvPicPr>
          <p:blipFill>
            <a:blip r:embed="rId3"/>
            <a:stretch>
              <a:fillRect/>
            </a:stretch>
          </p:blipFill>
          <p:spPr>
            <a:xfrm>
              <a:off x="-1" y="0"/>
              <a:ext cx="6946906" cy="8296740"/>
            </a:xfrm>
            <a:prstGeom prst="rect">
              <a:avLst/>
            </a:prstGeom>
            <a:ln w="12700" cap="flat">
              <a:noFill/>
              <a:miter lim="400000"/>
            </a:ln>
            <a:effectLst/>
          </p:spPr>
        </p:pic>
      </p:grpSp>
    </p:spTree>
  </p:cSld>
  <p:clrMapOvr>
    <a:masterClrMapping/>
  </p:clrMapOvr>
  <p:transition spd="med"/>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7" name="“And God said unto him, I am God Almighty: be fruitful and multiply; a nation and a company of nations shall be of thee, and kings shall come out of thy loins; And the land which I gave Abraham and Isaac, to thee I will give it, and to thy seed after the"/>
          <p:cNvSpPr txBox="1">
            <a:spLocks noGrp="1"/>
          </p:cNvSpPr>
          <p:nvPr>
            <p:ph type="body" sz="half" idx="1"/>
          </p:nvPr>
        </p:nvSpPr>
        <p:spPr>
          <a:xfrm>
            <a:off x="850899" y="828228"/>
            <a:ext cx="4985546" cy="8122543"/>
          </a:xfrm>
          <a:prstGeom prst="rect">
            <a:avLst/>
          </a:prstGeom>
        </p:spPr>
        <p:txBody>
          <a:bodyPr/>
          <a:lstStyle/>
          <a:p>
            <a:pPr>
              <a:defRPr sz="3400">
                <a:solidFill>
                  <a:srgbClr val="FFFFFF"/>
                </a:solidFill>
              </a:defRPr>
            </a:pPr>
            <a:r>
              <a:t>“And God said unto him, I </a:t>
            </a:r>
            <a:r>
              <a:rPr i="1"/>
              <a:t>am</a:t>
            </a:r>
            <a:r>
              <a:t> God Almighty: be fruitful and multiply; a nation and a company of nations shall be of thee, and kings shall come out of thy loins; And the land which I gave Abraham and Isaac, to thee I will give it, and to thy seed after thee will I give the land” (Ge. 35:11-12).</a:t>
            </a:r>
          </a:p>
        </p:txBody>
      </p:sp>
      <p:grpSp>
        <p:nvGrpSpPr>
          <p:cNvPr id="1020" name="06-atonement-in-symbols-i-sef-eng-8-728.jpg"/>
          <p:cNvGrpSpPr/>
          <p:nvPr/>
        </p:nvGrpSpPr>
        <p:grpSpPr>
          <a:xfrm>
            <a:off x="6095628" y="1134829"/>
            <a:ext cx="5897664" cy="7039440"/>
            <a:chOff x="-1" y="-1"/>
            <a:chExt cx="5897663" cy="7039438"/>
          </a:xfrm>
        </p:grpSpPr>
        <p:pic>
          <p:nvPicPr>
            <p:cNvPr id="1018" name="06-atonement-in-symbols-i-sef-eng-8-728.jpg" descr="06-atonement-in-symbols-i-sef-eng-8-728.jpg"/>
            <p:cNvPicPr>
              <a:picLocks noChangeAspect="1"/>
            </p:cNvPicPr>
            <p:nvPr/>
          </p:nvPicPr>
          <p:blipFill>
            <a:blip r:embed="rId2"/>
            <a:srcRect l="35778" r="1631"/>
            <a:stretch>
              <a:fillRect/>
            </a:stretch>
          </p:blipFill>
          <p:spPr>
            <a:xfrm>
              <a:off x="76200" y="63498"/>
              <a:ext cx="5757963" cy="6899740"/>
            </a:xfrm>
            <a:prstGeom prst="rect">
              <a:avLst/>
            </a:prstGeom>
            <a:ln w="12700" cap="flat">
              <a:noFill/>
              <a:miter lim="400000"/>
            </a:ln>
            <a:effectLst/>
          </p:spPr>
        </p:pic>
        <p:pic>
          <p:nvPicPr>
            <p:cNvPr id="1019" name="06-atonement-in-symbols-i-sef-eng-8-728.jpg" descr="06-atonement-in-symbols-i-sef-eng-8-728.jpg"/>
            <p:cNvPicPr>
              <a:picLocks noChangeAspect="1"/>
            </p:cNvPicPr>
            <p:nvPr/>
          </p:nvPicPr>
          <p:blipFill>
            <a:blip r:embed="rId3"/>
            <a:stretch>
              <a:fillRect/>
            </a:stretch>
          </p:blipFill>
          <p:spPr>
            <a:xfrm>
              <a:off x="-2" y="-2"/>
              <a:ext cx="5897665" cy="7039440"/>
            </a:xfrm>
            <a:prstGeom prst="rect">
              <a:avLst/>
            </a:prstGeom>
            <a:ln w="12700" cap="flat">
              <a:noFill/>
              <a:miter lim="400000"/>
            </a:ln>
            <a:effectLst/>
          </p:spPr>
        </p:pic>
      </p:grpSp>
    </p:spTree>
  </p:cSld>
  <p:clrMapOvr>
    <a:masterClrMapping/>
  </p:clrMapOvr>
  <p:transition spd="med"/>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2" name="001-israel-blank-maps.jpg" descr="001-israel-blank-maps.jpg"/>
          <p:cNvPicPr>
            <a:picLocks noChangeAspect="1"/>
          </p:cNvPicPr>
          <p:nvPr/>
        </p:nvPicPr>
        <p:blipFill>
          <a:blip r:embed="rId2"/>
          <a:srcRect l="42919"/>
          <a:stretch>
            <a:fillRect/>
          </a:stretch>
        </p:blipFill>
        <p:spPr>
          <a:xfrm>
            <a:off x="5709408" y="677092"/>
            <a:ext cx="6392602" cy="8399416"/>
          </a:xfrm>
          <a:prstGeom prst="rect">
            <a:avLst/>
          </a:prstGeom>
          <a:ln w="12700">
            <a:miter lim="400000"/>
          </a:ln>
        </p:spPr>
      </p:pic>
      <p:sp>
        <p:nvSpPr>
          <p:cNvPr id="1023" name="penuel"/>
          <p:cNvSpPr txBox="1"/>
          <p:nvPr/>
        </p:nvSpPr>
        <p:spPr>
          <a:xfrm>
            <a:off x="9374133" y="5211234"/>
            <a:ext cx="1350617" cy="44722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400" b="1">
                <a:solidFill>
                  <a:srgbClr val="000000"/>
                </a:solidFill>
              </a:defRPr>
            </a:lvl1pPr>
          </a:lstStyle>
          <a:p>
            <a:r>
              <a:t>penuel</a:t>
            </a:r>
          </a:p>
        </p:txBody>
      </p:sp>
      <p:sp>
        <p:nvSpPr>
          <p:cNvPr id="1024" name="succoth"/>
          <p:cNvSpPr txBox="1"/>
          <p:nvPr/>
        </p:nvSpPr>
        <p:spPr>
          <a:xfrm>
            <a:off x="9103308" y="4653185"/>
            <a:ext cx="1621335" cy="44723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400" b="1">
                <a:solidFill>
                  <a:srgbClr val="000000"/>
                </a:solidFill>
              </a:defRPr>
            </a:lvl1pPr>
          </a:lstStyle>
          <a:p>
            <a:r>
              <a:t>succoth</a:t>
            </a:r>
          </a:p>
        </p:txBody>
      </p:sp>
      <p:sp>
        <p:nvSpPr>
          <p:cNvPr id="1025" name="gilead"/>
          <p:cNvSpPr txBox="1"/>
          <p:nvPr/>
        </p:nvSpPr>
        <p:spPr>
          <a:xfrm>
            <a:off x="9697128" y="3201646"/>
            <a:ext cx="1553655" cy="52093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000" b="1">
                <a:solidFill>
                  <a:srgbClr val="000000"/>
                </a:solidFill>
              </a:defRPr>
            </a:lvl1pPr>
          </a:lstStyle>
          <a:p>
            <a:r>
              <a:t>gilead</a:t>
            </a:r>
          </a:p>
        </p:txBody>
      </p:sp>
      <p:sp>
        <p:nvSpPr>
          <p:cNvPr id="1026" name="shechem"/>
          <p:cNvSpPr txBox="1"/>
          <p:nvPr/>
        </p:nvSpPr>
        <p:spPr>
          <a:xfrm>
            <a:off x="6970109" y="4533901"/>
            <a:ext cx="1638450" cy="44722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400" b="1">
                <a:solidFill>
                  <a:srgbClr val="000000"/>
                </a:solidFill>
              </a:defRPr>
            </a:lvl1pPr>
          </a:lstStyle>
          <a:p>
            <a:r>
              <a:t>shechem</a:t>
            </a:r>
          </a:p>
        </p:txBody>
      </p:sp>
      <p:sp>
        <p:nvSpPr>
          <p:cNvPr id="1027" name="jezreel valley"/>
          <p:cNvSpPr txBox="1"/>
          <p:nvPr/>
        </p:nvSpPr>
        <p:spPr>
          <a:xfrm rot="2145471">
            <a:off x="6501224" y="2939219"/>
            <a:ext cx="2306663" cy="38539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000" b="1">
                <a:solidFill>
                  <a:srgbClr val="000000"/>
                </a:solidFill>
              </a:defRPr>
            </a:lvl1pPr>
          </a:lstStyle>
          <a:p>
            <a:r>
              <a:t>jezreel valley</a:t>
            </a:r>
          </a:p>
        </p:txBody>
      </p:sp>
      <p:sp>
        <p:nvSpPr>
          <p:cNvPr id="1028" name="gilboa"/>
          <p:cNvSpPr txBox="1"/>
          <p:nvPr/>
        </p:nvSpPr>
        <p:spPr>
          <a:xfrm>
            <a:off x="7512772" y="4042834"/>
            <a:ext cx="1299568" cy="44722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400" b="1">
                <a:solidFill>
                  <a:srgbClr val="000000"/>
                </a:solidFill>
              </a:defRPr>
            </a:lvl1pPr>
          </a:lstStyle>
          <a:p>
            <a:r>
              <a:t>gilboa</a:t>
            </a:r>
          </a:p>
        </p:txBody>
      </p:sp>
      <p:sp>
        <p:nvSpPr>
          <p:cNvPr id="1029" name="bethel"/>
          <p:cNvSpPr txBox="1"/>
          <p:nvPr/>
        </p:nvSpPr>
        <p:spPr>
          <a:xfrm>
            <a:off x="6708405" y="6346598"/>
            <a:ext cx="1536701" cy="49636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800" b="1">
                <a:solidFill>
                  <a:srgbClr val="000000"/>
                </a:solidFill>
              </a:defRPr>
            </a:lvl1pPr>
          </a:lstStyle>
          <a:p>
            <a:r>
              <a:t>bethel</a:t>
            </a:r>
          </a:p>
        </p:txBody>
      </p:sp>
      <p:sp>
        <p:nvSpPr>
          <p:cNvPr id="1030" name="dead sea"/>
          <p:cNvSpPr txBox="1"/>
          <p:nvPr/>
        </p:nvSpPr>
        <p:spPr>
          <a:xfrm rot="6054928">
            <a:off x="7906336" y="8103886"/>
            <a:ext cx="1426841" cy="3853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000" b="1">
                <a:solidFill>
                  <a:srgbClr val="000000"/>
                </a:solidFill>
              </a:defRPr>
            </a:lvl1pPr>
          </a:lstStyle>
          <a:p>
            <a:r>
              <a:t>dead sea</a:t>
            </a:r>
          </a:p>
        </p:txBody>
      </p:sp>
      <p:sp>
        <p:nvSpPr>
          <p:cNvPr id="1031" name="galilee"/>
          <p:cNvSpPr txBox="1"/>
          <p:nvPr/>
        </p:nvSpPr>
        <p:spPr>
          <a:xfrm>
            <a:off x="8012252" y="1915504"/>
            <a:ext cx="1215009" cy="38539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000" b="1">
                <a:solidFill>
                  <a:srgbClr val="000000"/>
                </a:solidFill>
              </a:defRPr>
            </a:lvl1pPr>
          </a:lstStyle>
          <a:p>
            <a:r>
              <a:t>galilee</a:t>
            </a:r>
          </a:p>
        </p:txBody>
      </p:sp>
      <p:sp>
        <p:nvSpPr>
          <p:cNvPr id="1032" name="salem"/>
          <p:cNvSpPr txBox="1"/>
          <p:nvPr/>
        </p:nvSpPr>
        <p:spPr>
          <a:xfrm>
            <a:off x="6886206" y="7183217"/>
            <a:ext cx="1181101" cy="44722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400" b="1">
                <a:solidFill>
                  <a:srgbClr val="000000"/>
                </a:solidFill>
              </a:defRPr>
            </a:lvl1pPr>
          </a:lstStyle>
          <a:p>
            <a:r>
              <a:t>salem</a:t>
            </a:r>
          </a:p>
        </p:txBody>
      </p:sp>
      <p:sp>
        <p:nvSpPr>
          <p:cNvPr id="1033" name="In Bethel, Deborah, Rebekah’s nurse and Jacob’s concubine, died and was buried (Ge. 35:8)."/>
          <p:cNvSpPr txBox="1">
            <a:spLocks noGrp="1"/>
          </p:cNvSpPr>
          <p:nvPr>
            <p:ph type="body" sz="half" idx="1"/>
          </p:nvPr>
        </p:nvSpPr>
        <p:spPr>
          <a:xfrm>
            <a:off x="1007553" y="869998"/>
            <a:ext cx="4048921" cy="8390039"/>
          </a:xfrm>
          <a:prstGeom prst="rect">
            <a:avLst/>
          </a:prstGeom>
        </p:spPr>
        <p:txBody>
          <a:bodyPr/>
          <a:lstStyle>
            <a:lvl1pPr>
              <a:defRPr sz="3400">
                <a:solidFill>
                  <a:srgbClr val="94E3FE"/>
                </a:solidFill>
              </a:defRPr>
            </a:lvl1pPr>
          </a:lstStyle>
          <a:p>
            <a:r>
              <a:t>In Bethel, Deborah, Rebekah’s nurse, died and was buried (Ge. 35:8). </a:t>
            </a:r>
          </a:p>
        </p:txBody>
      </p:sp>
    </p:spTree>
  </p:cSld>
  <p:clrMapOvr>
    <a:masterClrMapping/>
  </p:clrMapOvr>
  <p:transition spd="med"/>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5" name="001-israel-blank-maps.jpg" descr="001-israel-blank-maps.jpg"/>
          <p:cNvPicPr>
            <a:picLocks noChangeAspect="1"/>
          </p:cNvPicPr>
          <p:nvPr/>
        </p:nvPicPr>
        <p:blipFill>
          <a:blip r:embed="rId2"/>
          <a:srcRect l="48141" t="41067" r="12670" b="251"/>
          <a:stretch>
            <a:fillRect/>
          </a:stretch>
        </p:blipFill>
        <p:spPr>
          <a:xfrm>
            <a:off x="5560765" y="1268305"/>
            <a:ext cx="6630019" cy="7446012"/>
          </a:xfrm>
          <a:prstGeom prst="rect">
            <a:avLst/>
          </a:prstGeom>
          <a:ln w="12700">
            <a:miter lim="400000"/>
          </a:ln>
        </p:spPr>
      </p:pic>
      <p:sp>
        <p:nvSpPr>
          <p:cNvPr id="1036" name="penuel"/>
          <p:cNvSpPr txBox="1"/>
          <p:nvPr/>
        </p:nvSpPr>
        <p:spPr>
          <a:xfrm>
            <a:off x="10273027" y="3006953"/>
            <a:ext cx="1144563" cy="3853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000" b="1">
                <a:solidFill>
                  <a:srgbClr val="000000"/>
                </a:solidFill>
              </a:defRPr>
            </a:lvl1pPr>
          </a:lstStyle>
          <a:p>
            <a:r>
              <a:t>penuel</a:t>
            </a:r>
          </a:p>
        </p:txBody>
      </p:sp>
      <p:sp>
        <p:nvSpPr>
          <p:cNvPr id="1037" name="succoth"/>
          <p:cNvSpPr txBox="1"/>
          <p:nvPr/>
        </p:nvSpPr>
        <p:spPr>
          <a:xfrm>
            <a:off x="9952169" y="2448904"/>
            <a:ext cx="1370162" cy="38539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000" b="1">
                <a:solidFill>
                  <a:srgbClr val="000000"/>
                </a:solidFill>
              </a:defRPr>
            </a:lvl1pPr>
          </a:lstStyle>
          <a:p>
            <a:r>
              <a:t>succoth</a:t>
            </a:r>
          </a:p>
        </p:txBody>
      </p:sp>
      <p:sp>
        <p:nvSpPr>
          <p:cNvPr id="1038" name="shechem"/>
          <p:cNvSpPr txBox="1"/>
          <p:nvPr/>
        </p:nvSpPr>
        <p:spPr>
          <a:xfrm>
            <a:off x="7046321" y="2126420"/>
            <a:ext cx="1384425" cy="3853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000" b="1">
                <a:solidFill>
                  <a:srgbClr val="000000"/>
                </a:solidFill>
              </a:defRPr>
            </a:lvl1pPr>
          </a:lstStyle>
          <a:p>
            <a:r>
              <a:t>shechem</a:t>
            </a:r>
          </a:p>
        </p:txBody>
      </p:sp>
      <p:sp>
        <p:nvSpPr>
          <p:cNvPr id="1039" name="bethel"/>
          <p:cNvSpPr txBox="1"/>
          <p:nvPr/>
        </p:nvSpPr>
        <p:spPr>
          <a:xfrm>
            <a:off x="7120332" y="4670278"/>
            <a:ext cx="1130301" cy="3853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000" b="1">
                <a:solidFill>
                  <a:srgbClr val="000000"/>
                </a:solidFill>
              </a:defRPr>
            </a:lvl1pPr>
          </a:lstStyle>
          <a:p>
            <a:r>
              <a:t>bethel</a:t>
            </a:r>
          </a:p>
        </p:txBody>
      </p:sp>
      <p:sp>
        <p:nvSpPr>
          <p:cNvPr id="1040" name="dead sea"/>
          <p:cNvSpPr txBox="1"/>
          <p:nvPr/>
        </p:nvSpPr>
        <p:spPr>
          <a:xfrm rot="6054928">
            <a:off x="8397403" y="7308019"/>
            <a:ext cx="1426841" cy="3853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000" b="1">
                <a:solidFill>
                  <a:srgbClr val="000000"/>
                </a:solidFill>
              </a:defRPr>
            </a:lvl1pPr>
          </a:lstStyle>
          <a:p>
            <a:r>
              <a:t>dead sea</a:t>
            </a:r>
          </a:p>
        </p:txBody>
      </p:sp>
      <p:sp>
        <p:nvSpPr>
          <p:cNvPr id="1041" name="salem"/>
          <p:cNvSpPr txBox="1"/>
          <p:nvPr/>
        </p:nvSpPr>
        <p:spPr>
          <a:xfrm>
            <a:off x="7236883" y="5724003"/>
            <a:ext cx="1003301" cy="3853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000" b="1">
                <a:solidFill>
                  <a:srgbClr val="000000"/>
                </a:solidFill>
              </a:defRPr>
            </a:lvl1pPr>
          </a:lstStyle>
          <a:p>
            <a:r>
              <a:t>salem</a:t>
            </a:r>
          </a:p>
        </p:txBody>
      </p:sp>
      <p:sp>
        <p:nvSpPr>
          <p:cNvPr id="1042" name="From Bethel, Jacob journeyed to Ephrath (Bethlehem) and Rachel died in childbirth while bearing Benjamin (Ge. 35:16-21)."/>
          <p:cNvSpPr txBox="1">
            <a:spLocks noGrp="1"/>
          </p:cNvSpPr>
          <p:nvPr>
            <p:ph type="body" sz="half" idx="1"/>
          </p:nvPr>
        </p:nvSpPr>
        <p:spPr>
          <a:xfrm>
            <a:off x="850901" y="1537777"/>
            <a:ext cx="4673998" cy="8757843"/>
          </a:xfrm>
          <a:prstGeom prst="rect">
            <a:avLst/>
          </a:prstGeom>
        </p:spPr>
        <p:txBody>
          <a:bodyPr/>
          <a:lstStyle/>
          <a:p>
            <a:pPr>
              <a:defRPr sz="3400">
                <a:solidFill>
                  <a:srgbClr val="94E3FE"/>
                </a:solidFill>
              </a:defRPr>
            </a:pPr>
            <a:r>
              <a:t>From Bethel, Jacob journeyed to Ephrath (Bethlehem) and </a:t>
            </a:r>
            <a:r>
              <a:rPr>
                <a:solidFill>
                  <a:srgbClr val="FFFFFF"/>
                </a:solidFill>
              </a:rPr>
              <a:t>Rachel died</a:t>
            </a:r>
            <a:r>
              <a:t> in childbirth while bearing Benjamin (Ge. 35:16-21).</a:t>
            </a:r>
          </a:p>
        </p:txBody>
      </p:sp>
      <p:sp>
        <p:nvSpPr>
          <p:cNvPr id="1043" name="ephrath"/>
          <p:cNvSpPr txBox="1"/>
          <p:nvPr/>
        </p:nvSpPr>
        <p:spPr>
          <a:xfrm>
            <a:off x="6642315" y="6089316"/>
            <a:ext cx="1685814" cy="48449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b="1">
                <a:solidFill>
                  <a:srgbClr val="000000"/>
                </a:solidFill>
              </a:defRPr>
            </a:lvl1pPr>
          </a:lstStyle>
          <a:p>
            <a:r>
              <a:t>ephrath</a:t>
            </a:r>
          </a:p>
        </p:txBody>
      </p:sp>
    </p:spTree>
  </p:cSld>
  <p:clrMapOvr>
    <a:masterClrMapping/>
  </p:clrMapOvr>
  <p:transition spd="med"/>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5" name="Rachel called his name Ben-oni (“son of my sorrow”) but Jacob called him Benjamin (“son of the right hand”)."/>
          <p:cNvSpPr txBox="1">
            <a:spLocks noGrp="1"/>
          </p:cNvSpPr>
          <p:nvPr>
            <p:ph type="body" sz="quarter" idx="1"/>
          </p:nvPr>
        </p:nvSpPr>
        <p:spPr>
          <a:xfrm>
            <a:off x="1952718" y="7211655"/>
            <a:ext cx="9099364" cy="1923890"/>
          </a:xfrm>
          <a:prstGeom prst="rect">
            <a:avLst/>
          </a:prstGeom>
        </p:spPr>
        <p:txBody>
          <a:bodyPr/>
          <a:lstStyle/>
          <a:p>
            <a:pPr algn="ctr">
              <a:defRPr sz="3200">
                <a:solidFill>
                  <a:srgbClr val="94E3FE"/>
                </a:solidFill>
              </a:defRPr>
            </a:pPr>
            <a:r>
              <a:t>Rachel called his name </a:t>
            </a:r>
            <a:r>
              <a:rPr i="1"/>
              <a:t>Ben-oni</a:t>
            </a:r>
            <a:r>
              <a:t> (“son of my sorrow”) but Jacob called him Benjamin (“son of the right hand”). </a:t>
            </a:r>
          </a:p>
        </p:txBody>
      </p:sp>
      <p:grpSp>
        <p:nvGrpSpPr>
          <p:cNvPr id="1048" name="image-494.png"/>
          <p:cNvGrpSpPr/>
          <p:nvPr/>
        </p:nvGrpSpPr>
        <p:grpSpPr>
          <a:xfrm>
            <a:off x="1749989" y="488309"/>
            <a:ext cx="9504823" cy="6581701"/>
            <a:chOff x="0" y="0"/>
            <a:chExt cx="9504822" cy="6581700"/>
          </a:xfrm>
        </p:grpSpPr>
        <p:pic>
          <p:nvPicPr>
            <p:cNvPr id="1046" name="image-494.png" descr="image-494.png"/>
            <p:cNvPicPr>
              <a:picLocks noChangeAspect="1"/>
            </p:cNvPicPr>
            <p:nvPr/>
          </p:nvPicPr>
          <p:blipFill>
            <a:blip r:embed="rId2"/>
            <a:srcRect b="9054"/>
            <a:stretch>
              <a:fillRect/>
            </a:stretch>
          </p:blipFill>
          <p:spPr>
            <a:xfrm>
              <a:off x="76200" y="63500"/>
              <a:ext cx="9365124" cy="6442001"/>
            </a:xfrm>
            <a:prstGeom prst="rect">
              <a:avLst/>
            </a:prstGeom>
            <a:ln w="12700" cap="flat">
              <a:noFill/>
              <a:miter lim="400000"/>
            </a:ln>
            <a:effectLst/>
          </p:spPr>
        </p:pic>
        <p:pic>
          <p:nvPicPr>
            <p:cNvPr id="1047" name="image-494.png" descr="image-494.png"/>
            <p:cNvPicPr>
              <a:picLocks noChangeAspect="1"/>
            </p:cNvPicPr>
            <p:nvPr/>
          </p:nvPicPr>
          <p:blipFill>
            <a:blip r:embed="rId3"/>
            <a:stretch>
              <a:fillRect/>
            </a:stretch>
          </p:blipFill>
          <p:spPr>
            <a:xfrm>
              <a:off x="0" y="0"/>
              <a:ext cx="9504824" cy="6581701"/>
            </a:xfrm>
            <a:prstGeom prst="rect">
              <a:avLst/>
            </a:prstGeom>
            <a:ln w="12700" cap="flat">
              <a:noFill/>
              <a:miter lim="400000"/>
            </a:ln>
            <a:effectLst/>
          </p:spPr>
        </p:pic>
      </p:grpSp>
    </p:spTree>
  </p:cSld>
  <p:clrMapOvr>
    <a:masterClrMapping/>
  </p:clrMapOvr>
  <p:transition spd="med"/>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50" name="009-israel-blank-maps.jpg" descr="009-israel-blank-maps.jpg"/>
          <p:cNvPicPr>
            <a:picLocks noChangeAspect="1"/>
          </p:cNvPicPr>
          <p:nvPr/>
        </p:nvPicPr>
        <p:blipFill>
          <a:blip r:embed="rId2"/>
          <a:srcRect l="29293" r="8163"/>
          <a:stretch>
            <a:fillRect/>
          </a:stretch>
        </p:blipFill>
        <p:spPr>
          <a:xfrm>
            <a:off x="6511183" y="1378147"/>
            <a:ext cx="5835160" cy="6997399"/>
          </a:xfrm>
          <a:prstGeom prst="rect">
            <a:avLst/>
          </a:prstGeom>
          <a:ln w="12700">
            <a:miter lim="400000"/>
          </a:ln>
        </p:spPr>
      </p:pic>
      <p:sp>
        <p:nvSpPr>
          <p:cNvPr id="1051" name="ISAAC’S DEATH…"/>
          <p:cNvSpPr txBox="1">
            <a:spLocks noGrp="1"/>
          </p:cNvSpPr>
          <p:nvPr>
            <p:ph type="body" sz="half" idx="1"/>
          </p:nvPr>
        </p:nvSpPr>
        <p:spPr>
          <a:xfrm>
            <a:off x="876299" y="860870"/>
            <a:ext cx="4673999" cy="8757844"/>
          </a:xfrm>
          <a:prstGeom prst="rect">
            <a:avLst/>
          </a:prstGeom>
        </p:spPr>
        <p:txBody>
          <a:bodyPr/>
          <a:lstStyle/>
          <a:p>
            <a:pPr>
              <a:defRPr sz="3400">
                <a:solidFill>
                  <a:srgbClr val="FFFFFF"/>
                </a:solidFill>
              </a:defRPr>
            </a:pPr>
            <a:r>
              <a:t>ISAAC’S DEATH</a:t>
            </a:r>
          </a:p>
          <a:p>
            <a:pPr>
              <a:defRPr sz="3400">
                <a:solidFill>
                  <a:srgbClr val="94E3FE"/>
                </a:solidFill>
              </a:defRPr>
            </a:pPr>
            <a:endParaRPr/>
          </a:p>
          <a:p>
            <a:pPr>
              <a:defRPr sz="3400">
                <a:solidFill>
                  <a:srgbClr val="94E3FE"/>
                </a:solidFill>
              </a:defRPr>
            </a:pPr>
            <a:r>
              <a:t>Jacob finally returned to his father, Isaac, in Hebron. His mother, Rebekah, was dead. </a:t>
            </a:r>
          </a:p>
          <a:p>
            <a:pPr>
              <a:defRPr sz="3400">
                <a:solidFill>
                  <a:srgbClr val="94E3FE"/>
                </a:solidFill>
              </a:defRPr>
            </a:pPr>
            <a:endParaRPr/>
          </a:p>
          <a:p>
            <a:pPr>
              <a:defRPr sz="3400">
                <a:solidFill>
                  <a:srgbClr val="94E3FE"/>
                </a:solidFill>
              </a:defRPr>
            </a:pPr>
            <a:r>
              <a:t>Isaac died at age 180 and was buried by Jacob and Esau. He was buried in the cave Machpelah by Heron where Abraham and Sarah were buried. </a:t>
            </a:r>
          </a:p>
        </p:txBody>
      </p:sp>
      <p:sp>
        <p:nvSpPr>
          <p:cNvPr id="1052" name="bethel"/>
          <p:cNvSpPr txBox="1"/>
          <p:nvPr/>
        </p:nvSpPr>
        <p:spPr>
          <a:xfrm>
            <a:off x="7594465" y="2590426"/>
            <a:ext cx="1333501" cy="44722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400" b="1">
                <a:solidFill>
                  <a:srgbClr val="000000"/>
                </a:solidFill>
              </a:defRPr>
            </a:lvl1pPr>
          </a:lstStyle>
          <a:p>
            <a:r>
              <a:t>bethel</a:t>
            </a:r>
          </a:p>
        </p:txBody>
      </p:sp>
      <p:sp>
        <p:nvSpPr>
          <p:cNvPr id="1053" name="salem"/>
          <p:cNvSpPr txBox="1"/>
          <p:nvPr/>
        </p:nvSpPr>
        <p:spPr>
          <a:xfrm>
            <a:off x="7926916" y="3610284"/>
            <a:ext cx="1181101" cy="44722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400" b="1">
                <a:solidFill>
                  <a:srgbClr val="000000"/>
                </a:solidFill>
              </a:defRPr>
            </a:lvl1pPr>
          </a:lstStyle>
          <a:p>
            <a:r>
              <a:t>salem</a:t>
            </a:r>
          </a:p>
        </p:txBody>
      </p:sp>
      <p:sp>
        <p:nvSpPr>
          <p:cNvPr id="1054" name="ephrath"/>
          <p:cNvSpPr txBox="1"/>
          <p:nvPr/>
        </p:nvSpPr>
        <p:spPr>
          <a:xfrm>
            <a:off x="7735002" y="3957416"/>
            <a:ext cx="1564929" cy="44723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400" b="1">
                <a:solidFill>
                  <a:srgbClr val="000000"/>
                </a:solidFill>
              </a:defRPr>
            </a:lvl1pPr>
          </a:lstStyle>
          <a:p>
            <a:r>
              <a:t>ephrath</a:t>
            </a:r>
          </a:p>
        </p:txBody>
      </p:sp>
      <p:sp>
        <p:nvSpPr>
          <p:cNvPr id="1056" name="hebron"/>
          <p:cNvSpPr txBox="1"/>
          <p:nvPr/>
        </p:nvSpPr>
        <p:spPr>
          <a:xfrm>
            <a:off x="7207221" y="4991608"/>
            <a:ext cx="1655292" cy="49636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800" b="1">
                <a:solidFill>
                  <a:srgbClr val="000000"/>
                </a:solidFill>
              </a:defRPr>
            </a:lvl1pPr>
          </a:lstStyle>
          <a:p>
            <a:r>
              <a:t>hebron</a:t>
            </a:r>
          </a:p>
        </p:txBody>
      </p:sp>
      <p:sp>
        <p:nvSpPr>
          <p:cNvPr id="1057" name="dead sea"/>
          <p:cNvSpPr txBox="1"/>
          <p:nvPr/>
        </p:nvSpPr>
        <p:spPr>
          <a:xfrm rot="5900429">
            <a:off x="8905403" y="5355327"/>
            <a:ext cx="1426841" cy="3853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000" b="1">
                <a:solidFill>
                  <a:srgbClr val="000000"/>
                </a:solidFill>
              </a:defRPr>
            </a:lvl1pPr>
          </a:lstStyle>
          <a:p>
            <a:r>
              <a:t>dead sea</a:t>
            </a:r>
          </a:p>
        </p:txBody>
      </p:sp>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2" name="Shur-Gerar-Kadesh.png" descr="Shur-Gerar-Kadesh.png"/>
          <p:cNvPicPr>
            <a:picLocks noChangeAspect="1"/>
          </p:cNvPicPr>
          <p:nvPr/>
        </p:nvPicPr>
        <p:blipFill>
          <a:blip r:embed="rId2"/>
          <a:srcRect l="7930"/>
          <a:stretch>
            <a:fillRect/>
          </a:stretch>
        </p:blipFill>
        <p:spPr>
          <a:xfrm>
            <a:off x="631031" y="716988"/>
            <a:ext cx="11742933" cy="6054847"/>
          </a:xfrm>
          <a:prstGeom prst="rect">
            <a:avLst/>
          </a:prstGeom>
          <a:ln w="12700">
            <a:miter lim="400000"/>
          </a:ln>
        </p:spPr>
      </p:pic>
      <p:sp>
        <p:nvSpPr>
          <p:cNvPr id="403" name="wilderness"/>
          <p:cNvSpPr txBox="1"/>
          <p:nvPr/>
        </p:nvSpPr>
        <p:spPr>
          <a:xfrm>
            <a:off x="5321813" y="3465249"/>
            <a:ext cx="2823766" cy="55820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b="1">
                <a:solidFill>
                  <a:srgbClr val="000000"/>
                </a:solidFill>
              </a:defRPr>
            </a:lvl1pPr>
          </a:lstStyle>
          <a:p>
            <a:r>
              <a:t>wilderness</a:t>
            </a:r>
          </a:p>
        </p:txBody>
      </p:sp>
      <p:sp>
        <p:nvSpPr>
          <p:cNvPr id="404" name="Because Hagar despised Sarah and Ishmael mocked Isaac, they were evicted and journeyed in the wilderness south of Beersheba toward Egypt."/>
          <p:cNvSpPr txBox="1">
            <a:spLocks noGrp="1"/>
          </p:cNvSpPr>
          <p:nvPr>
            <p:ph type="body" sz="half" idx="1"/>
          </p:nvPr>
        </p:nvSpPr>
        <p:spPr>
          <a:xfrm>
            <a:off x="1190575" y="6925106"/>
            <a:ext cx="10623650" cy="2420711"/>
          </a:xfrm>
          <a:prstGeom prst="rect">
            <a:avLst/>
          </a:prstGeom>
        </p:spPr>
        <p:txBody>
          <a:bodyPr/>
          <a:lstStyle>
            <a:lvl1pPr algn="ctr">
              <a:defRPr sz="3200">
                <a:solidFill>
                  <a:srgbClr val="94E3FE"/>
                </a:solidFill>
              </a:defRPr>
            </a:lvl1pPr>
          </a:lstStyle>
          <a:p>
            <a:r>
              <a:t>Because Hagar despised Sarah and Ishmael mocked Isaac, they were evicted and journeyed in the wilderness south of Beersheba toward Egypt. </a:t>
            </a:r>
          </a:p>
        </p:txBody>
      </p:sp>
      <p:sp>
        <p:nvSpPr>
          <p:cNvPr id="405" name="beersheba"/>
          <p:cNvSpPr txBox="1"/>
          <p:nvPr/>
        </p:nvSpPr>
        <p:spPr>
          <a:xfrm>
            <a:off x="6276398" y="2586231"/>
            <a:ext cx="2666009" cy="55820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b="1">
                <a:solidFill>
                  <a:srgbClr val="000000"/>
                </a:solidFill>
              </a:defRPr>
            </a:lvl1pPr>
          </a:lstStyle>
          <a:p>
            <a:r>
              <a:t>beersheba</a:t>
            </a:r>
          </a:p>
        </p:txBody>
      </p:sp>
      <p:sp>
        <p:nvSpPr>
          <p:cNvPr id="406" name="hebron"/>
          <p:cNvSpPr txBox="1"/>
          <p:nvPr/>
        </p:nvSpPr>
        <p:spPr>
          <a:xfrm>
            <a:off x="7960914" y="1140805"/>
            <a:ext cx="1875434" cy="5582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b="1">
                <a:solidFill>
                  <a:srgbClr val="000000"/>
                </a:solidFill>
              </a:defRPr>
            </a:lvl1pPr>
          </a:lstStyle>
          <a:p>
            <a:r>
              <a:t>hebron</a:t>
            </a:r>
          </a:p>
        </p:txBody>
      </p:sp>
    </p:spTree>
  </p:cSld>
  <p:clrMapOvr>
    <a:masterClrMapping/>
  </p:clrMapOvr>
  <p:transition spd="med"/>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61" name="_DSC9492-small.jpeg"/>
          <p:cNvGrpSpPr/>
          <p:nvPr/>
        </p:nvGrpSpPr>
        <p:grpSpPr>
          <a:xfrm>
            <a:off x="6815045" y="635000"/>
            <a:ext cx="5567458" cy="7366000"/>
            <a:chOff x="0" y="0"/>
            <a:chExt cx="5567456" cy="7366000"/>
          </a:xfrm>
        </p:grpSpPr>
        <p:pic>
          <p:nvPicPr>
            <p:cNvPr id="1059" name="_DSC9492-small.jpeg" descr="_DSC9492-small.jpeg"/>
            <p:cNvPicPr>
              <a:picLocks noChangeAspect="1"/>
            </p:cNvPicPr>
            <p:nvPr/>
          </p:nvPicPr>
          <p:blipFill>
            <a:blip r:embed="rId2"/>
            <a:srcRect l="24959" r="24959"/>
            <a:stretch>
              <a:fillRect/>
            </a:stretch>
          </p:blipFill>
          <p:spPr>
            <a:xfrm>
              <a:off x="76200" y="63500"/>
              <a:ext cx="5427756" cy="7226300"/>
            </a:xfrm>
            <a:prstGeom prst="rect">
              <a:avLst/>
            </a:prstGeom>
            <a:ln w="12700" cap="flat">
              <a:noFill/>
              <a:miter lim="400000"/>
            </a:ln>
            <a:effectLst/>
          </p:spPr>
        </p:pic>
        <p:pic>
          <p:nvPicPr>
            <p:cNvPr id="1060" name="_DSC9492-small.jpeg" descr="_DSC9492-small.jpeg"/>
            <p:cNvPicPr>
              <a:picLocks noChangeAspect="1"/>
            </p:cNvPicPr>
            <p:nvPr/>
          </p:nvPicPr>
          <p:blipFill>
            <a:blip r:embed="rId3"/>
            <a:stretch>
              <a:fillRect/>
            </a:stretch>
          </p:blipFill>
          <p:spPr>
            <a:xfrm>
              <a:off x="-1" y="0"/>
              <a:ext cx="5567458" cy="7366000"/>
            </a:xfrm>
            <a:prstGeom prst="rect">
              <a:avLst/>
            </a:prstGeom>
            <a:ln w="12700" cap="flat">
              <a:noFill/>
              <a:miter lim="400000"/>
            </a:ln>
            <a:effectLst/>
          </p:spPr>
        </p:pic>
      </p:grpSp>
      <p:sp>
        <p:nvSpPr>
          <p:cNvPr id="1062" name="Esau and Edom"/>
          <p:cNvSpPr txBox="1"/>
          <p:nvPr/>
        </p:nvSpPr>
        <p:spPr>
          <a:xfrm>
            <a:off x="1256058" y="-454119"/>
            <a:ext cx="5260284" cy="390851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b">
            <a:normAutofit/>
          </a:bodyPr>
          <a:lstStyle>
            <a:lvl1pPr algn="l">
              <a:lnSpc>
                <a:spcPct val="90000"/>
              </a:lnSpc>
              <a:defRPr sz="6600" b="1" cap="none">
                <a:solidFill>
                  <a:srgbClr val="DEDDDE"/>
                </a:solidFill>
              </a:defRPr>
            </a:lvl1pPr>
          </a:lstStyle>
          <a:p>
            <a:r>
              <a:t>Esau and Edom</a:t>
            </a:r>
          </a:p>
        </p:txBody>
      </p:sp>
    </p:spTree>
  </p:cSld>
  <p:clrMapOvr>
    <a:masterClrMapping/>
  </p:clrMapOvr>
  <p:transition spd="med"/>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 name="Genesis 36 gives the record of Esau’s descendants.…"/>
          <p:cNvSpPr txBox="1">
            <a:spLocks noGrp="1"/>
          </p:cNvSpPr>
          <p:nvPr>
            <p:ph type="body" sz="half" idx="1"/>
          </p:nvPr>
        </p:nvSpPr>
        <p:spPr>
          <a:xfrm>
            <a:off x="825499" y="860870"/>
            <a:ext cx="4673999" cy="8757844"/>
          </a:xfrm>
          <a:prstGeom prst="rect">
            <a:avLst/>
          </a:prstGeom>
        </p:spPr>
        <p:txBody>
          <a:bodyPr/>
          <a:lstStyle/>
          <a:p>
            <a:pPr>
              <a:defRPr sz="3400">
                <a:solidFill>
                  <a:srgbClr val="94E3FE"/>
                </a:solidFill>
              </a:defRPr>
            </a:pPr>
            <a:r>
              <a:t>Genesis 36 gives the record of Esau’s descendants. </a:t>
            </a:r>
          </a:p>
          <a:p>
            <a:pPr>
              <a:defRPr sz="3400">
                <a:solidFill>
                  <a:srgbClr val="94E3FE"/>
                </a:solidFill>
              </a:defRPr>
            </a:pPr>
            <a:endParaRPr/>
          </a:p>
          <a:p>
            <a:pPr>
              <a:defRPr sz="3400">
                <a:solidFill>
                  <a:srgbClr val="94E3FE"/>
                </a:solidFill>
              </a:defRPr>
            </a:pPr>
            <a:r>
              <a:t>This is a fulfillment of God’s promise to Abraham that Esau would be a nation (Ge. 25:23).</a:t>
            </a:r>
          </a:p>
        </p:txBody>
      </p:sp>
      <p:grpSp>
        <p:nvGrpSpPr>
          <p:cNvPr id="1067" name="edom.jpg"/>
          <p:cNvGrpSpPr/>
          <p:nvPr/>
        </p:nvGrpSpPr>
        <p:grpSpPr>
          <a:xfrm>
            <a:off x="5788864" y="522223"/>
            <a:ext cx="6898463" cy="8721854"/>
            <a:chOff x="0" y="0"/>
            <a:chExt cx="6898462" cy="8721853"/>
          </a:xfrm>
        </p:grpSpPr>
        <p:pic>
          <p:nvPicPr>
            <p:cNvPr id="1065" name="edom.jpg" descr="edom.jpg"/>
            <p:cNvPicPr>
              <a:picLocks noChangeAspect="1"/>
            </p:cNvPicPr>
            <p:nvPr/>
          </p:nvPicPr>
          <p:blipFill>
            <a:blip r:embed="rId2"/>
            <a:srcRect l="29191" t="133" r="24787" b="9573"/>
            <a:stretch>
              <a:fillRect/>
            </a:stretch>
          </p:blipFill>
          <p:spPr>
            <a:xfrm>
              <a:off x="76200" y="63499"/>
              <a:ext cx="6758763" cy="8582154"/>
            </a:xfrm>
            <a:prstGeom prst="rect">
              <a:avLst/>
            </a:prstGeom>
            <a:ln w="12700" cap="flat">
              <a:noFill/>
              <a:miter lim="400000"/>
            </a:ln>
            <a:effectLst/>
          </p:spPr>
        </p:pic>
        <p:pic>
          <p:nvPicPr>
            <p:cNvPr id="1066" name="edom.jpg" descr="edom.jpg"/>
            <p:cNvPicPr>
              <a:picLocks noChangeAspect="1"/>
            </p:cNvPicPr>
            <p:nvPr/>
          </p:nvPicPr>
          <p:blipFill>
            <a:blip r:embed="rId3"/>
            <a:stretch>
              <a:fillRect/>
            </a:stretch>
          </p:blipFill>
          <p:spPr>
            <a:xfrm>
              <a:off x="0" y="-1"/>
              <a:ext cx="6898463" cy="8721854"/>
            </a:xfrm>
            <a:prstGeom prst="rect">
              <a:avLst/>
            </a:prstGeom>
            <a:ln w="12700" cap="flat">
              <a:noFill/>
              <a:miter lim="400000"/>
            </a:ln>
            <a:effectLst/>
          </p:spPr>
        </p:pic>
      </p:grpSp>
      <p:sp>
        <p:nvSpPr>
          <p:cNvPr id="1068" name="© manna bible maps"/>
          <p:cNvSpPr txBox="1"/>
          <p:nvPr/>
        </p:nvSpPr>
        <p:spPr>
          <a:xfrm>
            <a:off x="5855055" y="8012037"/>
            <a:ext cx="2158292" cy="75286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2200" b="1">
                <a:solidFill>
                  <a:srgbClr val="000000"/>
                </a:solidFill>
              </a:defRPr>
            </a:lvl1pPr>
          </a:lstStyle>
          <a:p>
            <a:r>
              <a:t>© manna bible maps</a:t>
            </a:r>
          </a:p>
        </p:txBody>
      </p:sp>
      <p:sp>
        <p:nvSpPr>
          <p:cNvPr id="1069" name="petra"/>
          <p:cNvSpPr txBox="1"/>
          <p:nvPr/>
        </p:nvSpPr>
        <p:spPr>
          <a:xfrm>
            <a:off x="9738811" y="3804480"/>
            <a:ext cx="1577741" cy="58277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400" b="1">
                <a:solidFill>
                  <a:srgbClr val="FFFFFF"/>
                </a:solidFill>
              </a:defRPr>
            </a:lvl1pPr>
          </a:lstStyle>
          <a:p>
            <a:r>
              <a:t>petra</a:t>
            </a:r>
          </a:p>
        </p:txBody>
      </p:sp>
    </p:spTree>
  </p:cSld>
  <p:clrMapOvr>
    <a:masterClrMapping/>
  </p:clrMapOvr>
  <p:transition spd="med"/>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1" name="It is the record of the founding of Edom, which was an enemy of God and Israel (Ge. 36:1).…"/>
          <p:cNvSpPr txBox="1">
            <a:spLocks noGrp="1"/>
          </p:cNvSpPr>
          <p:nvPr>
            <p:ph type="body" sz="half" idx="1"/>
          </p:nvPr>
        </p:nvSpPr>
        <p:spPr>
          <a:xfrm>
            <a:off x="873399" y="1411719"/>
            <a:ext cx="4673999" cy="8757841"/>
          </a:xfrm>
          <a:prstGeom prst="rect">
            <a:avLst/>
          </a:prstGeom>
        </p:spPr>
        <p:txBody>
          <a:bodyPr/>
          <a:lstStyle/>
          <a:p>
            <a:pPr>
              <a:defRPr sz="3400">
                <a:solidFill>
                  <a:srgbClr val="94E3FE"/>
                </a:solidFill>
              </a:defRPr>
            </a:pPr>
            <a:r>
              <a:t>It is the record of the founding of Edom, which was an enemy of God and Israel (Ge. 36:1). </a:t>
            </a:r>
          </a:p>
          <a:p>
            <a:pPr>
              <a:defRPr sz="3400">
                <a:solidFill>
                  <a:srgbClr val="94E3FE"/>
                </a:solidFill>
              </a:defRPr>
            </a:pPr>
            <a:endParaRPr/>
          </a:p>
          <a:p>
            <a:pPr>
              <a:defRPr sz="3400">
                <a:solidFill>
                  <a:srgbClr val="94E3FE"/>
                </a:solidFill>
              </a:defRPr>
            </a:pPr>
            <a:r>
              <a:t>Esau was named </a:t>
            </a:r>
            <a:r>
              <a:rPr i="1"/>
              <a:t>Edom</a:t>
            </a:r>
            <a:r>
              <a:t> because he sold his birthright for red porridge. </a:t>
            </a:r>
          </a:p>
        </p:txBody>
      </p:sp>
      <p:pic>
        <p:nvPicPr>
          <p:cNvPr id="1072" name="jacob-and-esau.jpg" descr="jacob-and-esau.jpg"/>
          <p:cNvPicPr>
            <a:picLocks noChangeAspect="1"/>
          </p:cNvPicPr>
          <p:nvPr/>
        </p:nvPicPr>
        <p:blipFill>
          <a:blip r:embed="rId2"/>
          <a:stretch>
            <a:fillRect/>
          </a:stretch>
        </p:blipFill>
        <p:spPr>
          <a:xfrm>
            <a:off x="6072385" y="1503115"/>
            <a:ext cx="5959283" cy="7211232"/>
          </a:xfrm>
          <a:prstGeom prst="rect">
            <a:avLst/>
          </a:prstGeom>
          <a:ln w="12700">
            <a:miter lim="400000"/>
          </a:ln>
        </p:spPr>
      </p:pic>
    </p:spTree>
  </p:cSld>
  <p:clrMapOvr>
    <a:masterClrMapping/>
  </p:clrMapOvr>
  <p:transition spd="med"/>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4" name="Esau wanted the physical blessing of his father Jacob, but he cared nothing for the God of Abraham."/>
          <p:cNvSpPr txBox="1">
            <a:spLocks noGrp="1"/>
          </p:cNvSpPr>
          <p:nvPr>
            <p:ph type="body" sz="half" idx="1"/>
          </p:nvPr>
        </p:nvSpPr>
        <p:spPr>
          <a:xfrm>
            <a:off x="825499" y="1220120"/>
            <a:ext cx="4673999" cy="8757841"/>
          </a:xfrm>
          <a:prstGeom prst="rect">
            <a:avLst/>
          </a:prstGeom>
        </p:spPr>
        <p:txBody>
          <a:bodyPr/>
          <a:lstStyle>
            <a:lvl1pPr>
              <a:defRPr sz="3400">
                <a:solidFill>
                  <a:srgbClr val="94E3FE"/>
                </a:solidFill>
              </a:defRPr>
            </a:lvl1pPr>
          </a:lstStyle>
          <a:p>
            <a:r>
              <a:t>Esau wanted the physical blessing of his father Jacob, but he cared nothing for the God of Abraham.</a:t>
            </a:r>
          </a:p>
        </p:txBody>
      </p:sp>
      <p:pic>
        <p:nvPicPr>
          <p:cNvPr id="1075" name="jacob-and-esau.jpg" descr="jacob-and-esau.jpg"/>
          <p:cNvPicPr>
            <a:picLocks noChangeAspect="1"/>
          </p:cNvPicPr>
          <p:nvPr/>
        </p:nvPicPr>
        <p:blipFill>
          <a:blip r:embed="rId2"/>
          <a:stretch>
            <a:fillRect/>
          </a:stretch>
        </p:blipFill>
        <p:spPr>
          <a:xfrm>
            <a:off x="6072385" y="1503115"/>
            <a:ext cx="5959283" cy="7211232"/>
          </a:xfrm>
          <a:prstGeom prst="rect">
            <a:avLst/>
          </a:prstGeom>
          <a:ln w="12700">
            <a:miter lim="400000"/>
          </a:ln>
        </p:spPr>
      </p:pic>
    </p:spTree>
  </p:cSld>
  <p:clrMapOvr>
    <a:masterClrMapping/>
  </p:clrMapOvr>
  <p:transition spd="med"/>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7" name="Edom and the Edomites are mentioned 107 times in the Bible."/>
          <p:cNvSpPr txBox="1">
            <a:spLocks noGrp="1"/>
          </p:cNvSpPr>
          <p:nvPr>
            <p:ph type="body" sz="half" idx="1"/>
          </p:nvPr>
        </p:nvSpPr>
        <p:spPr>
          <a:xfrm>
            <a:off x="1050425" y="717736"/>
            <a:ext cx="4124144" cy="7194465"/>
          </a:xfrm>
          <a:prstGeom prst="rect">
            <a:avLst/>
          </a:prstGeom>
        </p:spPr>
        <p:txBody>
          <a:bodyPr/>
          <a:lstStyle>
            <a:lvl1pPr>
              <a:defRPr sz="3400">
                <a:solidFill>
                  <a:srgbClr val="94E3FE"/>
                </a:solidFill>
              </a:defRPr>
            </a:lvl1pPr>
          </a:lstStyle>
          <a:p>
            <a:r>
              <a:t>Edom and the Edomites are mentioned 107 times in the Bible. </a:t>
            </a:r>
          </a:p>
        </p:txBody>
      </p:sp>
      <p:grpSp>
        <p:nvGrpSpPr>
          <p:cNvPr id="1080" name="edom.jpg"/>
          <p:cNvGrpSpPr/>
          <p:nvPr/>
        </p:nvGrpSpPr>
        <p:grpSpPr>
          <a:xfrm>
            <a:off x="5788864" y="522223"/>
            <a:ext cx="6898463" cy="8721854"/>
            <a:chOff x="0" y="0"/>
            <a:chExt cx="6898462" cy="8721853"/>
          </a:xfrm>
        </p:grpSpPr>
        <p:pic>
          <p:nvPicPr>
            <p:cNvPr id="1078" name="edom.jpg" descr="edom.jpg"/>
            <p:cNvPicPr>
              <a:picLocks noChangeAspect="1"/>
            </p:cNvPicPr>
            <p:nvPr/>
          </p:nvPicPr>
          <p:blipFill>
            <a:blip r:embed="rId2"/>
            <a:srcRect l="29191" t="133" r="24787" b="9573"/>
            <a:stretch>
              <a:fillRect/>
            </a:stretch>
          </p:blipFill>
          <p:spPr>
            <a:xfrm>
              <a:off x="76200" y="63499"/>
              <a:ext cx="6758763" cy="8582154"/>
            </a:xfrm>
            <a:prstGeom prst="rect">
              <a:avLst/>
            </a:prstGeom>
            <a:ln w="12700" cap="flat">
              <a:noFill/>
              <a:miter lim="400000"/>
            </a:ln>
            <a:effectLst/>
          </p:spPr>
        </p:pic>
        <p:pic>
          <p:nvPicPr>
            <p:cNvPr id="1079" name="edom.jpg" descr="edom.jpg"/>
            <p:cNvPicPr>
              <a:picLocks noChangeAspect="1"/>
            </p:cNvPicPr>
            <p:nvPr/>
          </p:nvPicPr>
          <p:blipFill>
            <a:blip r:embed="rId3"/>
            <a:stretch>
              <a:fillRect/>
            </a:stretch>
          </p:blipFill>
          <p:spPr>
            <a:xfrm>
              <a:off x="0" y="-1"/>
              <a:ext cx="6898463" cy="8721854"/>
            </a:xfrm>
            <a:prstGeom prst="rect">
              <a:avLst/>
            </a:prstGeom>
            <a:ln w="12700" cap="flat">
              <a:noFill/>
              <a:miter lim="400000"/>
            </a:ln>
            <a:effectLst/>
          </p:spPr>
        </p:pic>
      </p:grpSp>
      <p:sp>
        <p:nvSpPr>
          <p:cNvPr id="1081" name="© manna bible maps"/>
          <p:cNvSpPr txBox="1"/>
          <p:nvPr/>
        </p:nvSpPr>
        <p:spPr>
          <a:xfrm>
            <a:off x="5855055" y="8012037"/>
            <a:ext cx="2158292" cy="75286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2200" b="1">
                <a:solidFill>
                  <a:srgbClr val="000000"/>
                </a:solidFill>
              </a:defRPr>
            </a:lvl1pPr>
          </a:lstStyle>
          <a:p>
            <a:r>
              <a:t>© manna bible maps</a:t>
            </a:r>
          </a:p>
        </p:txBody>
      </p:sp>
      <p:sp>
        <p:nvSpPr>
          <p:cNvPr id="1082" name="petra"/>
          <p:cNvSpPr txBox="1"/>
          <p:nvPr/>
        </p:nvSpPr>
        <p:spPr>
          <a:xfrm>
            <a:off x="9738811" y="3804480"/>
            <a:ext cx="1577741" cy="58277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400" b="1">
                <a:solidFill>
                  <a:srgbClr val="FFFFFF"/>
                </a:solidFill>
              </a:defRPr>
            </a:lvl1pPr>
          </a:lstStyle>
          <a:p>
            <a:r>
              <a:t>petra</a:t>
            </a:r>
          </a:p>
        </p:txBody>
      </p:sp>
    </p:spTree>
  </p:cSld>
  <p:clrMapOvr>
    <a:masterClrMapping/>
  </p:clrMapOvr>
  <p:transition spd="med"/>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4" name="Edom is also called Mt. Seir (Ge. 36:8). Seir’s capital city was Sela, which is also known as Petra. “Sela” is Hebrew for rock, whereas “Petra” is Greek for rock. Petra was located in the midst of the mountains of Edom."/>
          <p:cNvSpPr txBox="1">
            <a:spLocks noGrp="1"/>
          </p:cNvSpPr>
          <p:nvPr>
            <p:ph type="body" sz="half" idx="1"/>
          </p:nvPr>
        </p:nvSpPr>
        <p:spPr>
          <a:xfrm>
            <a:off x="825499" y="860870"/>
            <a:ext cx="4673999" cy="8757844"/>
          </a:xfrm>
          <a:prstGeom prst="rect">
            <a:avLst/>
          </a:prstGeom>
        </p:spPr>
        <p:txBody>
          <a:bodyPr/>
          <a:lstStyle>
            <a:lvl1pPr>
              <a:defRPr sz="3400">
                <a:solidFill>
                  <a:srgbClr val="94E3FE"/>
                </a:solidFill>
              </a:defRPr>
            </a:lvl1pPr>
          </a:lstStyle>
          <a:p>
            <a:r>
              <a:t>Edom is also called Mt. Seir (Ge. 36:8). Seir’s capital city was Sela, which is also known as Petra. “Sela” is Hebrew for rock, whereas “Petra” is Greek for rock. Petra was located in the midst of the mountains of Edom.</a:t>
            </a:r>
          </a:p>
        </p:txBody>
      </p:sp>
      <p:grpSp>
        <p:nvGrpSpPr>
          <p:cNvPr id="1087" name="edom.jpg"/>
          <p:cNvGrpSpPr/>
          <p:nvPr/>
        </p:nvGrpSpPr>
        <p:grpSpPr>
          <a:xfrm>
            <a:off x="5788864" y="522223"/>
            <a:ext cx="6898463" cy="8721854"/>
            <a:chOff x="0" y="0"/>
            <a:chExt cx="6898462" cy="8721853"/>
          </a:xfrm>
        </p:grpSpPr>
        <p:pic>
          <p:nvPicPr>
            <p:cNvPr id="1085" name="edom.jpg" descr="edom.jpg"/>
            <p:cNvPicPr>
              <a:picLocks noChangeAspect="1"/>
            </p:cNvPicPr>
            <p:nvPr/>
          </p:nvPicPr>
          <p:blipFill>
            <a:blip r:embed="rId2"/>
            <a:srcRect l="29191" t="133" r="24787" b="9573"/>
            <a:stretch>
              <a:fillRect/>
            </a:stretch>
          </p:blipFill>
          <p:spPr>
            <a:xfrm>
              <a:off x="76200" y="63499"/>
              <a:ext cx="6758763" cy="8582154"/>
            </a:xfrm>
            <a:prstGeom prst="rect">
              <a:avLst/>
            </a:prstGeom>
            <a:ln w="12700" cap="flat">
              <a:noFill/>
              <a:miter lim="400000"/>
            </a:ln>
            <a:effectLst/>
          </p:spPr>
        </p:pic>
        <p:pic>
          <p:nvPicPr>
            <p:cNvPr id="1086" name="edom.jpg" descr="edom.jpg"/>
            <p:cNvPicPr>
              <a:picLocks noChangeAspect="1"/>
            </p:cNvPicPr>
            <p:nvPr/>
          </p:nvPicPr>
          <p:blipFill>
            <a:blip r:embed="rId3"/>
            <a:stretch>
              <a:fillRect/>
            </a:stretch>
          </p:blipFill>
          <p:spPr>
            <a:xfrm>
              <a:off x="0" y="-1"/>
              <a:ext cx="6898463" cy="8721854"/>
            </a:xfrm>
            <a:prstGeom prst="rect">
              <a:avLst/>
            </a:prstGeom>
            <a:ln w="12700" cap="flat">
              <a:noFill/>
              <a:miter lim="400000"/>
            </a:ln>
            <a:effectLst/>
          </p:spPr>
        </p:pic>
      </p:grpSp>
      <p:sp>
        <p:nvSpPr>
          <p:cNvPr id="1088" name="© manna bible maps"/>
          <p:cNvSpPr txBox="1"/>
          <p:nvPr/>
        </p:nvSpPr>
        <p:spPr>
          <a:xfrm>
            <a:off x="5855055" y="8012037"/>
            <a:ext cx="2158292" cy="75286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2200" b="1">
                <a:solidFill>
                  <a:srgbClr val="000000"/>
                </a:solidFill>
              </a:defRPr>
            </a:lvl1pPr>
          </a:lstStyle>
          <a:p>
            <a:r>
              <a:t>© manna bible maps</a:t>
            </a:r>
          </a:p>
        </p:txBody>
      </p:sp>
      <p:sp>
        <p:nvSpPr>
          <p:cNvPr id="1089" name="petra"/>
          <p:cNvSpPr txBox="1"/>
          <p:nvPr/>
        </p:nvSpPr>
        <p:spPr>
          <a:xfrm>
            <a:off x="9738811" y="3804480"/>
            <a:ext cx="1577741" cy="58277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400" b="1">
                <a:solidFill>
                  <a:srgbClr val="FFFFFF"/>
                </a:solidFill>
              </a:defRPr>
            </a:lvl1pPr>
          </a:lstStyle>
          <a:p>
            <a:r>
              <a:t>petra</a:t>
            </a:r>
          </a:p>
        </p:txBody>
      </p:sp>
    </p:spTree>
  </p:cSld>
  <p:clrMapOvr>
    <a:masterClrMapping/>
  </p:clrMapOvr>
  <p:transition spd="med"/>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1" name="Petra was located in the midst of the mountains of Edom."/>
          <p:cNvSpPr txBox="1">
            <a:spLocks noGrp="1"/>
          </p:cNvSpPr>
          <p:nvPr>
            <p:ph type="body" sz="quarter" idx="1"/>
          </p:nvPr>
        </p:nvSpPr>
        <p:spPr>
          <a:xfrm>
            <a:off x="1750607" y="6688373"/>
            <a:ext cx="9503586" cy="1771578"/>
          </a:xfrm>
          <a:prstGeom prst="rect">
            <a:avLst/>
          </a:prstGeom>
        </p:spPr>
        <p:txBody>
          <a:bodyPr/>
          <a:lstStyle>
            <a:lvl1pPr algn="ctr">
              <a:defRPr sz="3400">
                <a:solidFill>
                  <a:srgbClr val="94E3FE"/>
                </a:solidFill>
              </a:defRPr>
            </a:lvl1pPr>
          </a:lstStyle>
          <a:p>
            <a:r>
              <a:t>Petra was located in the midst of the mountains of Edom.</a:t>
            </a:r>
          </a:p>
        </p:txBody>
      </p:sp>
      <p:pic>
        <p:nvPicPr>
          <p:cNvPr id="1092" name="panning petra area.mp4" descr="panning petra area.mp4"/>
          <p:cNvPicPr>
            <a:picLocks/>
          </p:cNvPicPr>
          <p:nvPr>
            <a:videoFile r:link="rId2"/>
            <p:extLst>
              <p:ext uri="{DAA4B4D4-6D71-4841-9C94-3DE7FCFB9230}">
                <p14:media xmlns:p14="http://schemas.microsoft.com/office/powerpoint/2010/main" r:embed="rId1"/>
              </p:ext>
            </p:extLst>
          </p:nvPr>
        </p:nvPicPr>
        <p:blipFill>
          <a:blip r:embed="rId4"/>
          <a:stretch>
            <a:fillRect/>
          </a:stretch>
        </p:blipFill>
        <p:spPr>
          <a:xfrm>
            <a:off x="1402202" y="824109"/>
            <a:ext cx="10200396" cy="5712225"/>
          </a:xfrm>
          <a:prstGeom prst="rect">
            <a:avLst/>
          </a:prstGeom>
          <a:ln w="12700">
            <a:miter lim="400000"/>
          </a:ln>
        </p:spPr>
      </p:pic>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5371" fill="hold"/>
                                        <p:tgtEl>
                                          <p:spTgt spid="1092"/>
                                        </p:tgtEl>
                                      </p:cBhvr>
                                    </p:cmd>
                                  </p:childTnLst>
                                </p:cTn>
                              </p:par>
                            </p:childTnLst>
                          </p:cTn>
                        </p:par>
                      </p:childTnLst>
                    </p:cTn>
                  </p:par>
                  <p:par>
                    <p:cTn id="7" fill="hold">
                      <p:stCondLst>
                        <p:cond delay="indefinite"/>
                      </p:stCondLst>
                      <p:childTnLst>
                        <p:par>
                          <p:cTn id="8" fill="hold">
                            <p:stCondLst>
                              <p:cond delay="0"/>
                            </p:stCondLst>
                            <p:childTnLst>
                              <p:par>
                                <p:cTn id="9" presetID="3" presetClass="mediacall" presetSubtype="0" fill="hold" nodeType="clickEffect">
                                  <p:stCondLst>
                                    <p:cond delay="0"/>
                                  </p:stCondLst>
                                  <p:childTnLst>
                                    <p:cmd type="call" cmd="stop">
                                      <p:cBhvr>
                                        <p:cTn id="10" dur="1000" fill="hold"/>
                                        <p:tgtEl>
                                          <p:spTgt spid="109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100000">
                <p:cTn id="11" fill="hold" display="0">
                  <p:stCondLst>
                    <p:cond delay="indefinite"/>
                  </p:stCondLst>
                </p:cTn>
                <p:tgtEl>
                  <p:spTgt spid="1092"/>
                </p:tgtEl>
              </p:cMediaNode>
            </p:video>
            <p:seq concurrent="1" prevAc="none" nextAc="seek">
              <p:cTn id="12" restart="whenNotActive" fill="hold" evtFilter="cancelBubble" nodeType="interactiveSeq">
                <p:stCondLst>
                  <p:cond evt="onClick" delay="0">
                    <p:tgtEl>
                      <p:spTgt spid="1092"/>
                    </p:tgtEl>
                  </p:cond>
                </p:stCondLst>
                <p:endSync evt="end" delay="0">
                  <p:rtn val="all"/>
                </p:endSync>
                <p:childTnLst>
                  <p:par>
                    <p:cTn id="13" fill="hold">
                      <p:stCondLst>
                        <p:cond delay="0"/>
                      </p:stCondLst>
                      <p:childTnLst>
                        <p:par>
                          <p:cTn id="14" fill="hold">
                            <p:stCondLst>
                              <p:cond delay="0"/>
                            </p:stCondLst>
                            <p:childTnLst>
                              <p:par>
                                <p:cTn id="15" presetID="2" presetClass="mediacall" presetSubtype="0" fill="hold" nodeType="clickEffect">
                                  <p:stCondLst>
                                    <p:cond delay="0"/>
                                  </p:stCondLst>
                                  <p:childTnLst>
                                    <p:cmd type="call" cmd="togglePause">
                                      <p:cBhvr>
                                        <p:cTn id="16" dur="1" fill="hold"/>
                                        <p:tgtEl>
                                          <p:spTgt spid="1092"/>
                                        </p:tgtEl>
                                      </p:cBhvr>
                                    </p:cmd>
                                  </p:childTnLst>
                                </p:cTn>
                              </p:par>
                            </p:childTnLst>
                          </p:cTn>
                        </p:par>
                      </p:childTnLst>
                    </p:cTn>
                  </p:par>
                </p:childTnLst>
              </p:cTn>
              <p:nextCondLst>
                <p:cond evt="onClick" delay="0">
                  <p:tgtEl>
                    <p:spTgt spid="1092"/>
                  </p:tgtEl>
                </p:cond>
              </p:nextCondLst>
            </p:seq>
          </p:childTnLst>
        </p:cTn>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4" name="Petra was located in this canyon."/>
          <p:cNvSpPr txBox="1">
            <a:spLocks noGrp="1"/>
          </p:cNvSpPr>
          <p:nvPr>
            <p:ph type="body" sz="quarter" idx="1"/>
          </p:nvPr>
        </p:nvSpPr>
        <p:spPr>
          <a:xfrm>
            <a:off x="1750607" y="7514876"/>
            <a:ext cx="9503586" cy="1771578"/>
          </a:xfrm>
          <a:prstGeom prst="rect">
            <a:avLst/>
          </a:prstGeom>
        </p:spPr>
        <p:txBody>
          <a:bodyPr/>
          <a:lstStyle>
            <a:lvl1pPr algn="ctr">
              <a:defRPr sz="3400">
                <a:solidFill>
                  <a:srgbClr val="94E3FE"/>
                </a:solidFill>
              </a:defRPr>
            </a:lvl1pPr>
          </a:lstStyle>
          <a:p>
            <a:r>
              <a:t>Petra was located in this canyon.</a:t>
            </a:r>
          </a:p>
        </p:txBody>
      </p:sp>
      <p:grpSp>
        <p:nvGrpSpPr>
          <p:cNvPr id="1097" name="_DSC9492-small.jpeg"/>
          <p:cNvGrpSpPr/>
          <p:nvPr/>
        </p:nvGrpSpPr>
        <p:grpSpPr>
          <a:xfrm>
            <a:off x="1456491" y="542076"/>
            <a:ext cx="10091819" cy="6781658"/>
            <a:chOff x="0" y="0"/>
            <a:chExt cx="10091817" cy="6781657"/>
          </a:xfrm>
        </p:grpSpPr>
        <p:pic>
          <p:nvPicPr>
            <p:cNvPr id="1095" name="_DSC9492-small.jpeg" descr="_DSC9492-small.jpeg"/>
            <p:cNvPicPr>
              <a:picLocks noChangeAspect="1"/>
            </p:cNvPicPr>
            <p:nvPr/>
          </p:nvPicPr>
          <p:blipFill>
            <a:blip r:embed="rId2"/>
            <a:srcRect l="48" r="47"/>
            <a:stretch>
              <a:fillRect/>
            </a:stretch>
          </p:blipFill>
          <p:spPr>
            <a:xfrm>
              <a:off x="76199" y="63500"/>
              <a:ext cx="9952119" cy="6641957"/>
            </a:xfrm>
            <a:prstGeom prst="rect">
              <a:avLst/>
            </a:prstGeom>
            <a:ln w="12700" cap="flat">
              <a:noFill/>
              <a:miter lim="400000"/>
            </a:ln>
            <a:effectLst/>
          </p:spPr>
        </p:pic>
        <p:pic>
          <p:nvPicPr>
            <p:cNvPr id="1096" name="_DSC9492-small.jpeg" descr="_DSC9492-small.jpeg"/>
            <p:cNvPicPr>
              <a:picLocks noChangeAspect="1"/>
            </p:cNvPicPr>
            <p:nvPr/>
          </p:nvPicPr>
          <p:blipFill>
            <a:blip r:embed="rId3"/>
            <a:stretch>
              <a:fillRect/>
            </a:stretch>
          </p:blipFill>
          <p:spPr>
            <a:xfrm>
              <a:off x="-1" y="-1"/>
              <a:ext cx="10091819" cy="6781658"/>
            </a:xfrm>
            <a:prstGeom prst="rect">
              <a:avLst/>
            </a:prstGeom>
            <a:ln w="12700" cap="flat">
              <a:noFill/>
              <a:miter lim="400000"/>
            </a:ln>
            <a:effectLst/>
          </p:spPr>
        </p:pic>
      </p:grpSp>
    </p:spTree>
  </p:cSld>
  <p:clrMapOvr>
    <a:masterClrMapping/>
  </p:clrMapOvr>
  <p:transition spd="med"/>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9" name="Petra was a wealthy city on the Spice Route from southern Arabia to Egypt, Israel, and beyond."/>
          <p:cNvSpPr txBox="1">
            <a:spLocks noGrp="1"/>
          </p:cNvSpPr>
          <p:nvPr>
            <p:ph type="body" sz="half" idx="1"/>
          </p:nvPr>
        </p:nvSpPr>
        <p:spPr>
          <a:xfrm>
            <a:off x="825499" y="860870"/>
            <a:ext cx="4673999" cy="8757844"/>
          </a:xfrm>
          <a:prstGeom prst="rect">
            <a:avLst/>
          </a:prstGeom>
        </p:spPr>
        <p:txBody>
          <a:bodyPr/>
          <a:lstStyle>
            <a:lvl1pPr>
              <a:defRPr sz="3400">
                <a:solidFill>
                  <a:srgbClr val="94E3FE"/>
                </a:solidFill>
              </a:defRPr>
            </a:lvl1pPr>
          </a:lstStyle>
          <a:p>
            <a:r>
              <a:t>Petra was a wealthy city on the Spice Route from southern Arabia to Egypt, Israel, and beyond.</a:t>
            </a:r>
          </a:p>
        </p:txBody>
      </p:sp>
      <p:grpSp>
        <p:nvGrpSpPr>
          <p:cNvPr id="1102" name="IMG_2336 - Version 2.jpg"/>
          <p:cNvGrpSpPr/>
          <p:nvPr/>
        </p:nvGrpSpPr>
        <p:grpSpPr>
          <a:xfrm>
            <a:off x="5976384" y="652569"/>
            <a:ext cx="6132033" cy="8473863"/>
            <a:chOff x="0" y="0"/>
            <a:chExt cx="6132032" cy="8473862"/>
          </a:xfrm>
        </p:grpSpPr>
        <p:pic>
          <p:nvPicPr>
            <p:cNvPr id="1100" name="IMG_2336 - Version 2.jpg" descr="IMG_2336 - Version 2.jpg"/>
            <p:cNvPicPr>
              <a:picLocks noChangeAspect="1"/>
            </p:cNvPicPr>
            <p:nvPr/>
          </p:nvPicPr>
          <p:blipFill>
            <a:blip r:embed="rId2"/>
            <a:stretch>
              <a:fillRect/>
            </a:stretch>
          </p:blipFill>
          <p:spPr>
            <a:xfrm>
              <a:off x="76200" y="63500"/>
              <a:ext cx="5992333" cy="8334163"/>
            </a:xfrm>
            <a:prstGeom prst="rect">
              <a:avLst/>
            </a:prstGeom>
            <a:ln w="12700" cap="flat">
              <a:noFill/>
              <a:miter lim="400000"/>
            </a:ln>
            <a:effectLst/>
          </p:spPr>
        </p:pic>
        <p:pic>
          <p:nvPicPr>
            <p:cNvPr id="1101" name="IMG_2336 - Version 2.jpg" descr="IMG_2336 - Version 2.jpg"/>
            <p:cNvPicPr>
              <a:picLocks noChangeAspect="1"/>
            </p:cNvPicPr>
            <p:nvPr/>
          </p:nvPicPr>
          <p:blipFill>
            <a:blip r:embed="rId3"/>
            <a:stretch>
              <a:fillRect/>
            </a:stretch>
          </p:blipFill>
          <p:spPr>
            <a:xfrm>
              <a:off x="0" y="0"/>
              <a:ext cx="6132033" cy="8473863"/>
            </a:xfrm>
            <a:prstGeom prst="rect">
              <a:avLst/>
            </a:prstGeom>
            <a:ln w="12700" cap="flat">
              <a:noFill/>
              <a:miter lim="400000"/>
            </a:ln>
            <a:effectLst/>
          </p:spPr>
        </p:pic>
      </p:grpSp>
      <p:sp>
        <p:nvSpPr>
          <p:cNvPr id="1103" name="Petra"/>
          <p:cNvSpPr txBox="1"/>
          <p:nvPr/>
        </p:nvSpPr>
        <p:spPr>
          <a:xfrm>
            <a:off x="9643740" y="4332658"/>
            <a:ext cx="1328490" cy="65648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lgn="l" defTabSz="457200">
              <a:defRPr sz="4000" cap="none">
                <a:solidFill>
                  <a:srgbClr val="000000"/>
                </a:solidFill>
              </a:defRPr>
            </a:lvl1pPr>
          </a:lstStyle>
          <a:p>
            <a:r>
              <a:t>Petra</a:t>
            </a:r>
          </a:p>
        </p:txBody>
      </p:sp>
      <p:sp>
        <p:nvSpPr>
          <p:cNvPr id="1104" name="Dead Sea"/>
          <p:cNvSpPr txBox="1"/>
          <p:nvPr/>
        </p:nvSpPr>
        <p:spPr>
          <a:xfrm>
            <a:off x="10106769" y="749779"/>
            <a:ext cx="1527722" cy="122798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lgn="l" defTabSz="457200">
              <a:defRPr sz="4000" cap="none">
                <a:solidFill>
                  <a:srgbClr val="000000"/>
                </a:solidFill>
              </a:defRPr>
            </a:lvl1pPr>
          </a:lstStyle>
          <a:p>
            <a:r>
              <a:t>Dead Sea</a:t>
            </a:r>
          </a:p>
        </p:txBody>
      </p:sp>
      <p:sp>
        <p:nvSpPr>
          <p:cNvPr id="1105" name="Israel"/>
          <p:cNvSpPr txBox="1"/>
          <p:nvPr/>
        </p:nvSpPr>
        <p:spPr>
          <a:xfrm>
            <a:off x="7623150" y="705329"/>
            <a:ext cx="1527722" cy="65648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lgn="l" defTabSz="457200">
              <a:defRPr sz="4000" cap="none">
                <a:solidFill>
                  <a:srgbClr val="000000"/>
                </a:solidFill>
              </a:defRPr>
            </a:lvl1pPr>
          </a:lstStyle>
          <a:p>
            <a:r>
              <a:t>Israel</a:t>
            </a:r>
          </a:p>
        </p:txBody>
      </p:sp>
      <p:sp>
        <p:nvSpPr>
          <p:cNvPr id="1106" name="Red Sea"/>
          <p:cNvSpPr txBox="1"/>
          <p:nvPr/>
        </p:nvSpPr>
        <p:spPr>
          <a:xfrm>
            <a:off x="7777409" y="8442589"/>
            <a:ext cx="2091235" cy="65648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lgn="l" defTabSz="457200">
              <a:defRPr sz="4000" cap="none">
                <a:solidFill>
                  <a:srgbClr val="000000"/>
                </a:solidFill>
              </a:defRPr>
            </a:lvl1pPr>
          </a:lstStyle>
          <a:p>
            <a:r>
              <a:t>Red Sea</a:t>
            </a:r>
          </a:p>
        </p:txBody>
      </p:sp>
      <p:sp>
        <p:nvSpPr>
          <p:cNvPr id="1107" name="Arabia"/>
          <p:cNvSpPr txBox="1"/>
          <p:nvPr/>
        </p:nvSpPr>
        <p:spPr>
          <a:xfrm>
            <a:off x="10380340" y="8163190"/>
            <a:ext cx="2448820" cy="65648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lgn="l" defTabSz="457200">
              <a:defRPr sz="4000" cap="none">
                <a:solidFill>
                  <a:srgbClr val="000000"/>
                </a:solidFill>
              </a:defRPr>
            </a:lvl1pPr>
          </a:lstStyle>
          <a:p>
            <a:r>
              <a:t>Arabia</a:t>
            </a:r>
          </a:p>
        </p:txBody>
      </p:sp>
      <p:sp>
        <p:nvSpPr>
          <p:cNvPr id="1108" name="Spice route"/>
          <p:cNvSpPr txBox="1"/>
          <p:nvPr/>
        </p:nvSpPr>
        <p:spPr>
          <a:xfrm rot="3206541">
            <a:off x="7700367" y="4911550"/>
            <a:ext cx="2684066" cy="65648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lgn="l" defTabSz="457200">
              <a:defRPr sz="4000" cap="none">
                <a:solidFill>
                  <a:srgbClr val="000000"/>
                </a:solidFill>
              </a:defRPr>
            </a:lvl1pPr>
          </a:lstStyle>
          <a:p>
            <a:r>
              <a:t>Spice route</a:t>
            </a:r>
          </a:p>
        </p:txBody>
      </p:sp>
      <p:sp>
        <p:nvSpPr>
          <p:cNvPr id="1109" name="Egypt"/>
          <p:cNvSpPr txBox="1"/>
          <p:nvPr/>
        </p:nvSpPr>
        <p:spPr>
          <a:xfrm>
            <a:off x="6149949" y="3723058"/>
            <a:ext cx="1527722" cy="65648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lgn="l" defTabSz="457200">
              <a:defRPr sz="4000" cap="none">
                <a:solidFill>
                  <a:srgbClr val="000000"/>
                </a:solidFill>
              </a:defRPr>
            </a:lvl1pPr>
          </a:lstStyle>
          <a:p>
            <a:r>
              <a:t>Egypt</a:t>
            </a:r>
          </a:p>
        </p:txBody>
      </p:sp>
      <p:sp>
        <p:nvSpPr>
          <p:cNvPr id="1110" name="Line"/>
          <p:cNvSpPr/>
          <p:nvPr/>
        </p:nvSpPr>
        <p:spPr>
          <a:xfrm flipH="1">
            <a:off x="6266240" y="4660900"/>
            <a:ext cx="924422" cy="0"/>
          </a:xfrm>
          <a:prstGeom prst="line">
            <a:avLst/>
          </a:prstGeom>
          <a:ln w="114300">
            <a:solidFill>
              <a:srgbClr val="000000"/>
            </a:solidFill>
            <a:miter lim="400000"/>
            <a:tailEnd type="triangle"/>
          </a:ln>
        </p:spPr>
        <p:txBody>
          <a:bodyPr lIns="45718" tIns="45718" rIns="45718" bIns="45718"/>
          <a:lstStyle/>
          <a:p>
            <a:pPr>
              <a:defRPr>
                <a:solidFill>
                  <a:srgbClr val="5C89A5"/>
                </a:solidFill>
              </a:defRPr>
            </a:pPr>
            <a:endParaRPr/>
          </a:p>
        </p:txBody>
      </p:sp>
      <p:sp>
        <p:nvSpPr>
          <p:cNvPr id="1111" name="Seir"/>
          <p:cNvSpPr txBox="1"/>
          <p:nvPr/>
        </p:nvSpPr>
        <p:spPr>
          <a:xfrm>
            <a:off x="10180140" y="3661220"/>
            <a:ext cx="1198365" cy="78015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lgn="l" defTabSz="457200">
              <a:defRPr sz="4800" cap="none">
                <a:solidFill>
                  <a:srgbClr val="000000"/>
                </a:solidFill>
              </a:defRPr>
            </a:lvl1pPr>
          </a:lstStyle>
          <a:p>
            <a:r>
              <a:t>Seir</a:t>
            </a:r>
          </a:p>
        </p:txBody>
      </p:sp>
    </p:spTree>
  </p:cSld>
  <p:clrMapOvr>
    <a:masterClrMapping/>
  </p:clrMapOvr>
  <p:transition spd="med"/>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15" name="IMG_2306.jpg"/>
          <p:cNvGrpSpPr/>
          <p:nvPr/>
        </p:nvGrpSpPr>
        <p:grpSpPr>
          <a:xfrm>
            <a:off x="765816" y="995469"/>
            <a:ext cx="11473169" cy="7665071"/>
            <a:chOff x="0" y="0"/>
            <a:chExt cx="11473167" cy="7665070"/>
          </a:xfrm>
        </p:grpSpPr>
        <p:pic>
          <p:nvPicPr>
            <p:cNvPr id="1113" name="IMG_2306.jpg" descr="IMG_2306.jpg"/>
            <p:cNvPicPr>
              <a:picLocks noChangeAspect="1"/>
            </p:cNvPicPr>
            <p:nvPr/>
          </p:nvPicPr>
          <p:blipFill>
            <a:blip r:embed="rId2"/>
            <a:srcRect b="3499"/>
            <a:stretch>
              <a:fillRect/>
            </a:stretch>
          </p:blipFill>
          <p:spPr>
            <a:xfrm>
              <a:off x="76200" y="63499"/>
              <a:ext cx="11333468" cy="7525373"/>
            </a:xfrm>
            <a:prstGeom prst="rect">
              <a:avLst/>
            </a:prstGeom>
            <a:ln w="12700" cap="flat">
              <a:noFill/>
              <a:miter lim="400000"/>
            </a:ln>
            <a:effectLst/>
          </p:spPr>
        </p:pic>
        <p:pic>
          <p:nvPicPr>
            <p:cNvPr id="1114" name="IMG_2306.jpg" descr="IMG_2306.jpg"/>
            <p:cNvPicPr>
              <a:picLocks noChangeAspect="1"/>
            </p:cNvPicPr>
            <p:nvPr/>
          </p:nvPicPr>
          <p:blipFill>
            <a:blip r:embed="rId3"/>
            <a:stretch>
              <a:fillRect/>
            </a:stretch>
          </p:blipFill>
          <p:spPr>
            <a:xfrm>
              <a:off x="-1" y="0"/>
              <a:ext cx="11473169" cy="7665072"/>
            </a:xfrm>
            <a:prstGeom prst="rect">
              <a:avLst/>
            </a:prstGeom>
            <a:ln w="12700" cap="flat">
              <a:noFill/>
              <a:miter lim="400000"/>
            </a:ln>
            <a:effectLst/>
          </p:spPr>
        </p:pic>
      </p:grpSp>
      <p:sp>
        <p:nvSpPr>
          <p:cNvPr id="1116" name="Edom"/>
          <p:cNvSpPr txBox="1"/>
          <p:nvPr/>
        </p:nvSpPr>
        <p:spPr>
          <a:xfrm>
            <a:off x="3952942" y="2399334"/>
            <a:ext cx="1349048" cy="59505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lgn="l" defTabSz="457200">
              <a:defRPr sz="3500" b="1" cap="none">
                <a:solidFill>
                  <a:srgbClr val="000000"/>
                </a:solidFill>
              </a:defRPr>
            </a:lvl1pPr>
          </a:lstStyle>
          <a:p>
            <a:r>
              <a:t>Edom</a:t>
            </a:r>
          </a:p>
        </p:txBody>
      </p:sp>
      <p:sp>
        <p:nvSpPr>
          <p:cNvPr id="1117" name="Red Sea"/>
          <p:cNvSpPr txBox="1"/>
          <p:nvPr/>
        </p:nvSpPr>
        <p:spPr>
          <a:xfrm>
            <a:off x="4014365" y="3410870"/>
            <a:ext cx="1527723" cy="110305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lgn="l" defTabSz="457200">
              <a:defRPr sz="3500" cap="none">
                <a:solidFill>
                  <a:srgbClr val="FFFFFF"/>
                </a:solidFill>
              </a:defRPr>
            </a:lvl1pPr>
          </a:lstStyle>
          <a:p>
            <a:r>
              <a:t>Red Sea</a:t>
            </a:r>
          </a:p>
        </p:txBody>
      </p:sp>
      <p:sp>
        <p:nvSpPr>
          <p:cNvPr id="1118" name="Israel"/>
          <p:cNvSpPr txBox="1"/>
          <p:nvPr/>
        </p:nvSpPr>
        <p:spPr>
          <a:xfrm>
            <a:off x="3863606" y="1734470"/>
            <a:ext cx="1527722" cy="59506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lgn="l" defTabSz="457200">
              <a:defRPr sz="3500" cap="none">
                <a:solidFill>
                  <a:srgbClr val="000000"/>
                </a:solidFill>
              </a:defRPr>
            </a:lvl1pPr>
          </a:lstStyle>
          <a:p>
            <a:r>
              <a:t>Israel</a:t>
            </a:r>
          </a:p>
        </p:txBody>
      </p:sp>
      <p:sp>
        <p:nvSpPr>
          <p:cNvPr id="1119" name="Sheba"/>
          <p:cNvSpPr txBox="1"/>
          <p:nvPr/>
        </p:nvSpPr>
        <p:spPr>
          <a:xfrm>
            <a:off x="5665365" y="4904158"/>
            <a:ext cx="1583234" cy="65648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lgn="l" defTabSz="457200">
              <a:defRPr sz="4000" cap="none">
                <a:solidFill>
                  <a:srgbClr val="000000"/>
                </a:solidFill>
              </a:defRPr>
            </a:lvl1pPr>
          </a:lstStyle>
          <a:p>
            <a:r>
              <a:t>Sheba</a:t>
            </a:r>
          </a:p>
        </p:txBody>
      </p:sp>
      <p:sp>
        <p:nvSpPr>
          <p:cNvPr id="1120" name="Arabia"/>
          <p:cNvSpPr txBox="1"/>
          <p:nvPr/>
        </p:nvSpPr>
        <p:spPr>
          <a:xfrm>
            <a:off x="5442470" y="3583358"/>
            <a:ext cx="1582738" cy="65648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lgn="l" defTabSz="457200">
              <a:defRPr sz="4000" cap="none">
                <a:solidFill>
                  <a:srgbClr val="000000"/>
                </a:solidFill>
              </a:defRPr>
            </a:lvl1pPr>
          </a:lstStyle>
          <a:p>
            <a:r>
              <a:t>Arabia</a:t>
            </a:r>
          </a:p>
        </p:txBody>
      </p:sp>
      <p:sp>
        <p:nvSpPr>
          <p:cNvPr id="1121" name="Mediterranean"/>
          <p:cNvSpPr txBox="1"/>
          <p:nvPr/>
        </p:nvSpPr>
        <p:spPr>
          <a:xfrm>
            <a:off x="893599" y="1657231"/>
            <a:ext cx="2571081" cy="52093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lgn="l" defTabSz="457200">
              <a:defRPr sz="3000" cap="none">
                <a:solidFill>
                  <a:srgbClr val="FFFFFF"/>
                </a:solidFill>
              </a:defRPr>
            </a:lvl1pPr>
          </a:lstStyle>
          <a:p>
            <a:r>
              <a:t>Mediterranean</a:t>
            </a:r>
          </a:p>
        </p:txBody>
      </p:sp>
      <p:sp>
        <p:nvSpPr>
          <p:cNvPr id="1122" name="India"/>
          <p:cNvSpPr txBox="1"/>
          <p:nvPr/>
        </p:nvSpPr>
        <p:spPr>
          <a:xfrm>
            <a:off x="10757644" y="4396158"/>
            <a:ext cx="1215877" cy="65648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lgn="l" defTabSz="457200">
              <a:defRPr sz="4000" cap="none">
                <a:solidFill>
                  <a:srgbClr val="000000"/>
                </a:solidFill>
              </a:defRPr>
            </a:lvl1pPr>
          </a:lstStyle>
          <a:p>
            <a:r>
              <a:t>India</a:t>
            </a:r>
          </a:p>
        </p:txBody>
      </p:sp>
      <p:sp>
        <p:nvSpPr>
          <p:cNvPr id="1123" name="Africa"/>
          <p:cNvSpPr txBox="1"/>
          <p:nvPr/>
        </p:nvSpPr>
        <p:spPr>
          <a:xfrm>
            <a:off x="1924072" y="6656759"/>
            <a:ext cx="1412826" cy="65648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lgn="l" defTabSz="457200">
              <a:defRPr sz="4000" cap="none">
                <a:solidFill>
                  <a:srgbClr val="000000"/>
                </a:solidFill>
              </a:defRPr>
            </a:lvl1pPr>
          </a:lstStyle>
          <a:p>
            <a:r>
              <a:t>Africa</a:t>
            </a:r>
          </a:p>
        </p:txBody>
      </p:sp>
      <p:sp>
        <p:nvSpPr>
          <p:cNvPr id="1124" name="Egypt"/>
          <p:cNvSpPr txBox="1"/>
          <p:nvPr/>
        </p:nvSpPr>
        <p:spPr>
          <a:xfrm>
            <a:off x="2051356" y="2694359"/>
            <a:ext cx="1413323" cy="65648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lgn="l" defTabSz="457200">
              <a:defRPr sz="4000" cap="none">
                <a:solidFill>
                  <a:srgbClr val="000000"/>
                </a:solidFill>
              </a:defRPr>
            </a:lvl1pPr>
          </a:lstStyle>
          <a:p>
            <a:r>
              <a:t>Egypt</a:t>
            </a:r>
          </a:p>
        </p:txBody>
      </p:sp>
      <p:sp>
        <p:nvSpPr>
          <p:cNvPr id="1125" name="Persia"/>
          <p:cNvSpPr txBox="1"/>
          <p:nvPr/>
        </p:nvSpPr>
        <p:spPr>
          <a:xfrm>
            <a:off x="6502400" y="1937670"/>
            <a:ext cx="1374224" cy="59505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lgn="l" defTabSz="457200">
              <a:defRPr sz="3500" cap="none">
                <a:solidFill>
                  <a:srgbClr val="000000"/>
                </a:solidFill>
              </a:defRPr>
            </a:lvl1pPr>
          </a:lstStyle>
          <a:p>
            <a:r>
              <a:t>Persia</a:t>
            </a:r>
          </a:p>
        </p:txBody>
      </p:sp>
    </p:spTree>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8" name="Ishmael had to be sent away to be disinherited from the Abrahamic Covenant. God’s covenant was with Isaac, not with Ishmael (Ge. 21:12).  Though the matter was grievous to Abraham, because he loved Ishmael, he obeyed God with zeal by rising up early in t"/>
          <p:cNvSpPr txBox="1">
            <a:spLocks noGrp="1"/>
          </p:cNvSpPr>
          <p:nvPr>
            <p:ph type="body" sz="half" idx="1"/>
          </p:nvPr>
        </p:nvSpPr>
        <p:spPr>
          <a:xfrm>
            <a:off x="734343" y="656116"/>
            <a:ext cx="4844774" cy="8483601"/>
          </a:xfrm>
          <a:prstGeom prst="rect">
            <a:avLst/>
          </a:prstGeom>
        </p:spPr>
        <p:txBody>
          <a:bodyPr/>
          <a:lstStyle>
            <a:lvl1pPr>
              <a:defRPr sz="3200">
                <a:solidFill>
                  <a:srgbClr val="94E3FE"/>
                </a:solidFill>
              </a:defRPr>
            </a:lvl1pPr>
          </a:lstStyle>
          <a:p>
            <a:r>
              <a:t>Ishmael had to be sent away to be disinherited from the Abrahamic Covenant. God’s covenant was with Isaac, not with Ishmael (Ge. 21:12).  Though the matter was grievous to Abraham, because he loved Ishmael, he obeyed God with zeal by rising up early in the morning to send them away (Ge. 21:14). </a:t>
            </a:r>
          </a:p>
        </p:txBody>
      </p:sp>
      <p:grpSp>
        <p:nvGrpSpPr>
          <p:cNvPr id="411" name="ancient highways - Version 2.jpg"/>
          <p:cNvGrpSpPr/>
          <p:nvPr/>
        </p:nvGrpSpPr>
        <p:grpSpPr>
          <a:xfrm>
            <a:off x="5951440" y="652476"/>
            <a:ext cx="6508227" cy="8278230"/>
            <a:chOff x="-1" y="0"/>
            <a:chExt cx="6508225" cy="8278229"/>
          </a:xfrm>
        </p:grpSpPr>
        <p:pic>
          <p:nvPicPr>
            <p:cNvPr id="409" name="ancient highways - Version 2.jpg" descr="ancient highways - Version 2.jpg"/>
            <p:cNvPicPr>
              <a:picLocks noChangeAspect="1"/>
            </p:cNvPicPr>
            <p:nvPr/>
          </p:nvPicPr>
          <p:blipFill>
            <a:blip r:embed="rId2"/>
            <a:srcRect l="24172" t="34427" r="6635" b="2468"/>
            <a:stretch>
              <a:fillRect/>
            </a:stretch>
          </p:blipFill>
          <p:spPr>
            <a:xfrm>
              <a:off x="76200" y="63500"/>
              <a:ext cx="6368525" cy="8138529"/>
            </a:xfrm>
            <a:prstGeom prst="rect">
              <a:avLst/>
            </a:prstGeom>
            <a:ln w="12700" cap="flat">
              <a:noFill/>
              <a:miter lim="400000"/>
            </a:ln>
            <a:effectLst/>
          </p:spPr>
        </p:pic>
        <p:pic>
          <p:nvPicPr>
            <p:cNvPr id="410" name="ancient highways - Version 2.jpg" descr="ancient highways - Version 2.jpg"/>
            <p:cNvPicPr>
              <a:picLocks noChangeAspect="1"/>
            </p:cNvPicPr>
            <p:nvPr/>
          </p:nvPicPr>
          <p:blipFill>
            <a:blip r:embed="rId3"/>
            <a:stretch>
              <a:fillRect/>
            </a:stretch>
          </p:blipFill>
          <p:spPr>
            <a:xfrm>
              <a:off x="-2" y="-1"/>
              <a:ext cx="6508227" cy="8278230"/>
            </a:xfrm>
            <a:prstGeom prst="rect">
              <a:avLst/>
            </a:prstGeom>
            <a:ln w="12700" cap="flat">
              <a:noFill/>
              <a:miter lim="400000"/>
            </a:ln>
            <a:effectLst/>
          </p:spPr>
        </p:pic>
      </p:grpSp>
      <p:sp>
        <p:nvSpPr>
          <p:cNvPr id="412" name="beersheba"/>
          <p:cNvSpPr txBox="1"/>
          <p:nvPr/>
        </p:nvSpPr>
        <p:spPr>
          <a:xfrm>
            <a:off x="6136928" y="6456763"/>
            <a:ext cx="2666009" cy="5582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b="1">
                <a:solidFill>
                  <a:srgbClr val="000000"/>
                </a:solidFill>
              </a:defRPr>
            </a:lvl1pPr>
          </a:lstStyle>
          <a:p>
            <a:r>
              <a:t>beersheba</a:t>
            </a:r>
          </a:p>
        </p:txBody>
      </p:sp>
    </p:spTree>
  </p:cSld>
  <p:clrMapOvr>
    <a:masterClrMapping/>
  </p:clrMapOvr>
  <p:transition spd="med"/>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29" name="_DSC9654-small.jpeg"/>
          <p:cNvGrpSpPr/>
          <p:nvPr/>
        </p:nvGrpSpPr>
        <p:grpSpPr>
          <a:xfrm>
            <a:off x="950832" y="1152026"/>
            <a:ext cx="11103137" cy="7449549"/>
            <a:chOff x="0" y="0"/>
            <a:chExt cx="11103135" cy="7449548"/>
          </a:xfrm>
        </p:grpSpPr>
        <p:pic>
          <p:nvPicPr>
            <p:cNvPr id="1127" name="_DSC9654-small.jpeg" descr="_DSC9654-small.jpeg"/>
            <p:cNvPicPr>
              <a:picLocks noChangeAspect="1"/>
            </p:cNvPicPr>
            <p:nvPr/>
          </p:nvPicPr>
          <p:blipFill>
            <a:blip r:embed="rId2"/>
            <a:srcRect l="18" r="18"/>
            <a:stretch>
              <a:fillRect/>
            </a:stretch>
          </p:blipFill>
          <p:spPr>
            <a:xfrm>
              <a:off x="76199" y="63499"/>
              <a:ext cx="10963437" cy="7309850"/>
            </a:xfrm>
            <a:prstGeom prst="rect">
              <a:avLst/>
            </a:prstGeom>
            <a:ln w="12700" cap="flat">
              <a:noFill/>
              <a:miter lim="400000"/>
            </a:ln>
            <a:effectLst/>
          </p:spPr>
        </p:pic>
        <p:pic>
          <p:nvPicPr>
            <p:cNvPr id="1128" name="_DSC9654-small.jpeg" descr="_DSC9654-small.jpeg"/>
            <p:cNvPicPr>
              <a:picLocks noChangeAspect="1"/>
            </p:cNvPicPr>
            <p:nvPr/>
          </p:nvPicPr>
          <p:blipFill>
            <a:blip r:embed="rId3"/>
            <a:stretch>
              <a:fillRect/>
            </a:stretch>
          </p:blipFill>
          <p:spPr>
            <a:xfrm>
              <a:off x="-1" y="0"/>
              <a:ext cx="11103137" cy="7449549"/>
            </a:xfrm>
            <a:prstGeom prst="rect">
              <a:avLst/>
            </a:prstGeom>
            <a:ln w="12700" cap="flat">
              <a:noFill/>
              <a:miter lim="400000"/>
            </a:ln>
            <a:effectLst/>
          </p:spPr>
        </p:pic>
      </p:grpSp>
    </p:spTree>
  </p:cSld>
  <p:clrMapOvr>
    <a:masterClrMapping/>
  </p:clrMapOvr>
  <p:transition spd="med"/>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1" name="The spice trade was hugely profitable.…"/>
          <p:cNvSpPr txBox="1">
            <a:spLocks noGrp="1"/>
          </p:cNvSpPr>
          <p:nvPr>
            <p:ph type="body" sz="half" idx="1"/>
          </p:nvPr>
        </p:nvSpPr>
        <p:spPr>
          <a:xfrm>
            <a:off x="850899" y="1445070"/>
            <a:ext cx="4673999" cy="8757844"/>
          </a:xfrm>
          <a:prstGeom prst="rect">
            <a:avLst/>
          </a:prstGeom>
        </p:spPr>
        <p:txBody>
          <a:bodyPr/>
          <a:lstStyle/>
          <a:p>
            <a:pPr>
              <a:defRPr>
                <a:solidFill>
                  <a:srgbClr val="94E3FE"/>
                </a:solidFill>
              </a:defRPr>
            </a:pPr>
            <a:r>
              <a:t>The spice trade was hugely profitable. </a:t>
            </a:r>
          </a:p>
          <a:p>
            <a:pPr>
              <a:defRPr>
                <a:solidFill>
                  <a:srgbClr val="94E3FE"/>
                </a:solidFill>
              </a:defRPr>
            </a:pPr>
            <a:endParaRPr/>
          </a:p>
          <a:p>
            <a:pPr>
              <a:defRPr>
                <a:solidFill>
                  <a:srgbClr val="94E3FE"/>
                </a:solidFill>
              </a:defRPr>
            </a:pPr>
            <a:r>
              <a:t>Frankincense was 6 denarii a pound. One silver denarii could purchase 10 donkeys, so one pound of frankincense was worth 60 donkeys.</a:t>
            </a:r>
          </a:p>
        </p:txBody>
      </p:sp>
      <p:grpSp>
        <p:nvGrpSpPr>
          <p:cNvPr id="1134" name="IMG_2309.jpeg"/>
          <p:cNvGrpSpPr/>
          <p:nvPr/>
        </p:nvGrpSpPr>
        <p:grpSpPr>
          <a:xfrm>
            <a:off x="5775847" y="482600"/>
            <a:ext cx="6629401" cy="8779835"/>
            <a:chOff x="0" y="0"/>
            <a:chExt cx="6629400" cy="8779834"/>
          </a:xfrm>
        </p:grpSpPr>
        <p:pic>
          <p:nvPicPr>
            <p:cNvPr id="1132" name="IMG_2309.jpeg" descr="IMG_2309.jpeg"/>
            <p:cNvPicPr>
              <a:picLocks noChangeAspect="1"/>
            </p:cNvPicPr>
            <p:nvPr/>
          </p:nvPicPr>
          <p:blipFill>
            <a:blip r:embed="rId2"/>
            <a:srcRect l="21833" r="21833"/>
            <a:stretch>
              <a:fillRect/>
            </a:stretch>
          </p:blipFill>
          <p:spPr>
            <a:xfrm>
              <a:off x="76200" y="63500"/>
              <a:ext cx="6489701" cy="8640135"/>
            </a:xfrm>
            <a:prstGeom prst="rect">
              <a:avLst/>
            </a:prstGeom>
            <a:ln w="12700" cap="flat">
              <a:noFill/>
              <a:miter lim="400000"/>
            </a:ln>
            <a:effectLst/>
          </p:spPr>
        </p:pic>
        <p:pic>
          <p:nvPicPr>
            <p:cNvPr id="1133" name="IMG_2309.jpeg" descr="IMG_2309.jpeg"/>
            <p:cNvPicPr>
              <a:picLocks noChangeAspect="1"/>
            </p:cNvPicPr>
            <p:nvPr/>
          </p:nvPicPr>
          <p:blipFill>
            <a:blip r:embed="rId3"/>
            <a:stretch>
              <a:fillRect/>
            </a:stretch>
          </p:blipFill>
          <p:spPr>
            <a:xfrm>
              <a:off x="0" y="0"/>
              <a:ext cx="6629401" cy="8779835"/>
            </a:xfrm>
            <a:prstGeom prst="rect">
              <a:avLst/>
            </a:prstGeom>
            <a:ln w="12700" cap="flat">
              <a:noFill/>
              <a:miter lim="400000"/>
            </a:ln>
            <a:effectLst/>
          </p:spPr>
        </p:pic>
      </p:grpSp>
    </p:spTree>
  </p:cSld>
  <p:clrMapOvr>
    <a:masterClrMapping/>
  </p:clrMapOvr>
  <p:transition spd="med"/>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 name="Myrrh was 50 denarii a pound. So one pound of myrrh was worth 500 donkeys."/>
          <p:cNvSpPr txBox="1">
            <a:spLocks noGrp="1"/>
          </p:cNvSpPr>
          <p:nvPr>
            <p:ph type="body" sz="half" idx="1"/>
          </p:nvPr>
        </p:nvSpPr>
        <p:spPr>
          <a:xfrm>
            <a:off x="781282" y="1580564"/>
            <a:ext cx="4378211" cy="6617870"/>
          </a:xfrm>
          <a:prstGeom prst="rect">
            <a:avLst/>
          </a:prstGeom>
        </p:spPr>
        <p:txBody>
          <a:bodyPr/>
          <a:lstStyle>
            <a:lvl1pPr>
              <a:defRPr>
                <a:solidFill>
                  <a:srgbClr val="94E3FE"/>
                </a:solidFill>
              </a:defRPr>
            </a:lvl1pPr>
          </a:lstStyle>
          <a:p>
            <a:r>
              <a:t>Myrrh was 50 denarii a pound. So one pound of myrrh was worth 500 donkeys.</a:t>
            </a:r>
          </a:p>
        </p:txBody>
      </p:sp>
      <p:grpSp>
        <p:nvGrpSpPr>
          <p:cNvPr id="1139" name="IMG_2309.jpeg"/>
          <p:cNvGrpSpPr/>
          <p:nvPr/>
        </p:nvGrpSpPr>
        <p:grpSpPr>
          <a:xfrm>
            <a:off x="5775847" y="482600"/>
            <a:ext cx="6629401" cy="8779835"/>
            <a:chOff x="0" y="0"/>
            <a:chExt cx="6629400" cy="8779834"/>
          </a:xfrm>
        </p:grpSpPr>
        <p:pic>
          <p:nvPicPr>
            <p:cNvPr id="1137" name="IMG_2309.jpeg" descr="IMG_2309.jpeg"/>
            <p:cNvPicPr>
              <a:picLocks noChangeAspect="1"/>
            </p:cNvPicPr>
            <p:nvPr/>
          </p:nvPicPr>
          <p:blipFill>
            <a:blip r:embed="rId2"/>
            <a:srcRect l="21833" r="21833"/>
            <a:stretch>
              <a:fillRect/>
            </a:stretch>
          </p:blipFill>
          <p:spPr>
            <a:xfrm>
              <a:off x="76200" y="63500"/>
              <a:ext cx="6489701" cy="8640135"/>
            </a:xfrm>
            <a:prstGeom prst="rect">
              <a:avLst/>
            </a:prstGeom>
            <a:ln w="12700" cap="flat">
              <a:noFill/>
              <a:miter lim="400000"/>
            </a:ln>
            <a:effectLst/>
          </p:spPr>
        </p:pic>
        <p:pic>
          <p:nvPicPr>
            <p:cNvPr id="1138" name="IMG_2309.jpeg" descr="IMG_2309.jpeg"/>
            <p:cNvPicPr>
              <a:picLocks noChangeAspect="1"/>
            </p:cNvPicPr>
            <p:nvPr/>
          </p:nvPicPr>
          <p:blipFill>
            <a:blip r:embed="rId3"/>
            <a:stretch>
              <a:fillRect/>
            </a:stretch>
          </p:blipFill>
          <p:spPr>
            <a:xfrm>
              <a:off x="0" y="0"/>
              <a:ext cx="6629401" cy="8779835"/>
            </a:xfrm>
            <a:prstGeom prst="rect">
              <a:avLst/>
            </a:prstGeom>
            <a:ln w="12700" cap="flat">
              <a:noFill/>
              <a:miter lim="400000"/>
            </a:ln>
            <a:effectLst/>
          </p:spPr>
        </p:pic>
      </p:grpSp>
    </p:spTree>
  </p:cSld>
  <p:clrMapOvr>
    <a:masterClrMapping/>
  </p:clrMapOvr>
  <p:transition spd="med"/>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43" name="IMG_2310 - Version 3.jpg"/>
          <p:cNvGrpSpPr/>
          <p:nvPr/>
        </p:nvGrpSpPr>
        <p:grpSpPr>
          <a:xfrm>
            <a:off x="3187700" y="499583"/>
            <a:ext cx="6629400" cy="8779835"/>
            <a:chOff x="0" y="0"/>
            <a:chExt cx="6629400" cy="8779834"/>
          </a:xfrm>
        </p:grpSpPr>
        <p:pic>
          <p:nvPicPr>
            <p:cNvPr id="1141" name="IMG_2310 - Version 3.jpg" descr="IMG_2310 - Version 3.jpg"/>
            <p:cNvPicPr>
              <a:picLocks noChangeAspect="1"/>
            </p:cNvPicPr>
            <p:nvPr/>
          </p:nvPicPr>
          <p:blipFill>
            <a:blip r:embed="rId2"/>
            <a:srcRect l="11173" r="11173"/>
            <a:stretch>
              <a:fillRect/>
            </a:stretch>
          </p:blipFill>
          <p:spPr>
            <a:xfrm>
              <a:off x="76200" y="63500"/>
              <a:ext cx="6489700" cy="8640135"/>
            </a:xfrm>
            <a:prstGeom prst="rect">
              <a:avLst/>
            </a:prstGeom>
            <a:ln w="12700" cap="flat">
              <a:noFill/>
              <a:miter lim="400000"/>
            </a:ln>
            <a:effectLst/>
          </p:spPr>
        </p:pic>
        <p:pic>
          <p:nvPicPr>
            <p:cNvPr id="1142" name="IMG_2310 - Version 3.jpg" descr="IMG_2310 - Version 3.jpg"/>
            <p:cNvPicPr>
              <a:picLocks noChangeAspect="1"/>
            </p:cNvPicPr>
            <p:nvPr/>
          </p:nvPicPr>
          <p:blipFill>
            <a:blip r:embed="rId3"/>
            <a:stretch>
              <a:fillRect/>
            </a:stretch>
          </p:blipFill>
          <p:spPr>
            <a:xfrm>
              <a:off x="0" y="0"/>
              <a:ext cx="6629400" cy="8779835"/>
            </a:xfrm>
            <a:prstGeom prst="rect">
              <a:avLst/>
            </a:prstGeom>
            <a:ln w="12700" cap="flat">
              <a:noFill/>
              <a:miter lim="400000"/>
            </a:ln>
            <a:effectLst/>
          </p:spPr>
        </p:pic>
      </p:grpSp>
      <p:sp>
        <p:nvSpPr>
          <p:cNvPr id="1144" name="Frankincense"/>
          <p:cNvSpPr txBox="1">
            <a:spLocks noGrp="1"/>
          </p:cNvSpPr>
          <p:nvPr>
            <p:ph type="body" sz="quarter" idx="1"/>
          </p:nvPr>
        </p:nvSpPr>
        <p:spPr>
          <a:xfrm>
            <a:off x="3644900" y="8411533"/>
            <a:ext cx="3408165" cy="1031480"/>
          </a:xfrm>
          <a:prstGeom prst="rect">
            <a:avLst/>
          </a:prstGeom>
        </p:spPr>
        <p:txBody>
          <a:bodyPr/>
          <a:lstStyle>
            <a:lvl1pPr algn="ctr">
              <a:defRPr sz="4000">
                <a:solidFill>
                  <a:srgbClr val="FFFFFF"/>
                </a:solidFill>
              </a:defRPr>
            </a:lvl1pPr>
          </a:lstStyle>
          <a:p>
            <a:r>
              <a:t>Frankincense</a:t>
            </a:r>
          </a:p>
        </p:txBody>
      </p:sp>
    </p:spTree>
  </p:cSld>
  <p:clrMapOvr>
    <a:masterClrMapping/>
  </p:clrMapOvr>
  <p:transition spd="med"/>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48" name="IMG_2310 - Version 2.jpg"/>
          <p:cNvGrpSpPr/>
          <p:nvPr/>
        </p:nvGrpSpPr>
        <p:grpSpPr>
          <a:xfrm>
            <a:off x="3187700" y="499583"/>
            <a:ext cx="6629400" cy="8779835"/>
            <a:chOff x="0" y="0"/>
            <a:chExt cx="6629400" cy="8779834"/>
          </a:xfrm>
        </p:grpSpPr>
        <p:pic>
          <p:nvPicPr>
            <p:cNvPr id="1146" name="IMG_2310 - Version 2.jpg" descr="IMG_2310 - Version 2.jpg"/>
            <p:cNvPicPr>
              <a:picLocks noChangeAspect="1"/>
            </p:cNvPicPr>
            <p:nvPr/>
          </p:nvPicPr>
          <p:blipFill>
            <a:blip r:embed="rId2"/>
            <a:srcRect l="8491" r="8491"/>
            <a:stretch>
              <a:fillRect/>
            </a:stretch>
          </p:blipFill>
          <p:spPr>
            <a:xfrm>
              <a:off x="76199" y="63500"/>
              <a:ext cx="6489701" cy="8640135"/>
            </a:xfrm>
            <a:prstGeom prst="rect">
              <a:avLst/>
            </a:prstGeom>
            <a:ln w="12700" cap="flat">
              <a:noFill/>
              <a:miter lim="400000"/>
            </a:ln>
            <a:effectLst/>
          </p:spPr>
        </p:pic>
        <p:pic>
          <p:nvPicPr>
            <p:cNvPr id="1147" name="IMG_2310 - Version 2.jpg" descr="IMG_2310 - Version 2.jpg"/>
            <p:cNvPicPr>
              <a:picLocks noChangeAspect="1"/>
            </p:cNvPicPr>
            <p:nvPr/>
          </p:nvPicPr>
          <p:blipFill>
            <a:blip r:embed="rId3"/>
            <a:stretch>
              <a:fillRect/>
            </a:stretch>
          </p:blipFill>
          <p:spPr>
            <a:xfrm>
              <a:off x="0" y="0"/>
              <a:ext cx="6629400" cy="8779835"/>
            </a:xfrm>
            <a:prstGeom prst="rect">
              <a:avLst/>
            </a:prstGeom>
            <a:ln w="12700" cap="flat">
              <a:noFill/>
              <a:miter lim="400000"/>
            </a:ln>
            <a:effectLst/>
          </p:spPr>
        </p:pic>
      </p:grpSp>
      <p:sp>
        <p:nvSpPr>
          <p:cNvPr id="1149" name="Myrrh"/>
          <p:cNvSpPr txBox="1">
            <a:spLocks noGrp="1"/>
          </p:cNvSpPr>
          <p:nvPr>
            <p:ph type="body" sz="quarter" idx="1"/>
          </p:nvPr>
        </p:nvSpPr>
        <p:spPr>
          <a:xfrm>
            <a:off x="2832100" y="8335333"/>
            <a:ext cx="2843313" cy="1031480"/>
          </a:xfrm>
          <a:prstGeom prst="rect">
            <a:avLst/>
          </a:prstGeom>
        </p:spPr>
        <p:txBody>
          <a:bodyPr/>
          <a:lstStyle>
            <a:lvl1pPr algn="ctr">
              <a:defRPr sz="4000">
                <a:solidFill>
                  <a:srgbClr val="FFFFFF"/>
                </a:solidFill>
              </a:defRPr>
            </a:lvl1pPr>
          </a:lstStyle>
          <a:p>
            <a:r>
              <a:t>Myrrh</a:t>
            </a:r>
          </a:p>
        </p:txBody>
      </p:sp>
    </p:spTree>
  </p:cSld>
  <p:clrMapOvr>
    <a:masterClrMapping/>
  </p:clrMapOvr>
  <p:transition spd="med"/>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1" name="The Hebrew prophets prophesied that Edom would become desolate.…"/>
          <p:cNvSpPr txBox="1">
            <a:spLocks noGrp="1"/>
          </p:cNvSpPr>
          <p:nvPr>
            <p:ph type="body" sz="half" idx="1"/>
          </p:nvPr>
        </p:nvSpPr>
        <p:spPr>
          <a:xfrm>
            <a:off x="850900" y="759270"/>
            <a:ext cx="5025233" cy="8757844"/>
          </a:xfrm>
          <a:prstGeom prst="rect">
            <a:avLst/>
          </a:prstGeom>
        </p:spPr>
        <p:txBody>
          <a:bodyPr/>
          <a:lstStyle/>
          <a:p>
            <a:pPr>
              <a:defRPr sz="3400">
                <a:solidFill>
                  <a:srgbClr val="94E3FE"/>
                </a:solidFill>
              </a:defRPr>
            </a:pPr>
            <a:r>
              <a:t>The Hebrew prophets prophesied that Edom would become desolate.</a:t>
            </a:r>
          </a:p>
          <a:p>
            <a:pPr>
              <a:defRPr sz="3400">
                <a:solidFill>
                  <a:srgbClr val="94E3FE"/>
                </a:solidFill>
              </a:defRPr>
            </a:pPr>
            <a:endParaRPr/>
          </a:p>
          <a:p>
            <a:pPr>
              <a:defRPr sz="3200">
                <a:solidFill>
                  <a:srgbClr val="FFFFFF"/>
                </a:solidFill>
              </a:defRPr>
            </a:pPr>
            <a:r>
              <a:t>“Edom shall be a desolation” (Jer. 49:17).</a:t>
            </a:r>
          </a:p>
          <a:p>
            <a:pPr>
              <a:defRPr sz="2400">
                <a:solidFill>
                  <a:srgbClr val="FFFFFF"/>
                </a:solidFill>
              </a:defRPr>
            </a:pPr>
            <a:endParaRPr/>
          </a:p>
          <a:p>
            <a:pPr>
              <a:defRPr sz="3200">
                <a:solidFill>
                  <a:srgbClr val="FFFFFF"/>
                </a:solidFill>
              </a:defRPr>
            </a:pPr>
            <a:r>
              <a:t>“Edom shall be a desolate wilderness” (Joe. 3:19).</a:t>
            </a:r>
          </a:p>
          <a:p>
            <a:pPr>
              <a:defRPr sz="2400">
                <a:solidFill>
                  <a:srgbClr val="FFFFFF"/>
                </a:solidFill>
              </a:defRPr>
            </a:pPr>
            <a:endParaRPr/>
          </a:p>
          <a:p>
            <a:pPr>
              <a:defRPr sz="3200">
                <a:solidFill>
                  <a:srgbClr val="FFFFFF"/>
                </a:solidFill>
              </a:defRPr>
            </a:pPr>
            <a:r>
              <a:t>“Thus will I make mount Seir most desolate…” (Eze. 35:7).</a:t>
            </a:r>
          </a:p>
        </p:txBody>
      </p:sp>
      <p:grpSp>
        <p:nvGrpSpPr>
          <p:cNvPr id="1154" name="DSC01757-small.jpeg"/>
          <p:cNvGrpSpPr/>
          <p:nvPr/>
        </p:nvGrpSpPr>
        <p:grpSpPr>
          <a:xfrm>
            <a:off x="6156443" y="1401430"/>
            <a:ext cx="6134855" cy="6950741"/>
            <a:chOff x="0" y="0"/>
            <a:chExt cx="6134854" cy="6950740"/>
          </a:xfrm>
        </p:grpSpPr>
        <p:pic>
          <p:nvPicPr>
            <p:cNvPr id="1152" name="DSC01757-small.jpeg" descr="DSC01757-small.jpeg"/>
            <p:cNvPicPr>
              <a:picLocks noChangeAspect="1"/>
            </p:cNvPicPr>
            <p:nvPr/>
          </p:nvPicPr>
          <p:blipFill>
            <a:blip r:embed="rId2"/>
            <a:srcRect l="36909" r="4401"/>
            <a:stretch>
              <a:fillRect/>
            </a:stretch>
          </p:blipFill>
          <p:spPr>
            <a:xfrm>
              <a:off x="76200" y="63499"/>
              <a:ext cx="5995155" cy="6811041"/>
            </a:xfrm>
            <a:prstGeom prst="rect">
              <a:avLst/>
            </a:prstGeom>
            <a:ln w="12700" cap="flat">
              <a:noFill/>
              <a:miter lim="400000"/>
            </a:ln>
            <a:effectLst/>
          </p:spPr>
        </p:pic>
        <p:pic>
          <p:nvPicPr>
            <p:cNvPr id="1153" name="DSC01757-small.jpeg" descr="DSC01757-small.jpeg"/>
            <p:cNvPicPr>
              <a:picLocks noChangeAspect="1"/>
            </p:cNvPicPr>
            <p:nvPr/>
          </p:nvPicPr>
          <p:blipFill>
            <a:blip r:embed="rId3"/>
            <a:stretch>
              <a:fillRect/>
            </a:stretch>
          </p:blipFill>
          <p:spPr>
            <a:xfrm>
              <a:off x="-1" y="-1"/>
              <a:ext cx="6134855" cy="6950741"/>
            </a:xfrm>
            <a:prstGeom prst="rect">
              <a:avLst/>
            </a:prstGeom>
            <a:ln w="12700" cap="flat">
              <a:noFill/>
              <a:miter lim="400000"/>
            </a:ln>
            <a:effectLst/>
          </p:spPr>
        </p:pic>
      </p:grpSp>
    </p:spTree>
  </p:cSld>
  <p:clrMapOvr>
    <a:masterClrMapping/>
  </p:clrMapOvr>
  <p:transition spd="med"/>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6" name="Ruins of an ancient Edomite city"/>
          <p:cNvSpPr txBox="1">
            <a:spLocks noGrp="1"/>
          </p:cNvSpPr>
          <p:nvPr>
            <p:ph type="body" sz="quarter" idx="1"/>
          </p:nvPr>
        </p:nvSpPr>
        <p:spPr>
          <a:xfrm>
            <a:off x="948044" y="7349132"/>
            <a:ext cx="11108712" cy="1951435"/>
          </a:xfrm>
          <a:prstGeom prst="rect">
            <a:avLst/>
          </a:prstGeom>
        </p:spPr>
        <p:txBody>
          <a:bodyPr/>
          <a:lstStyle>
            <a:lvl1pPr algn="ctr">
              <a:defRPr sz="3500">
                <a:solidFill>
                  <a:srgbClr val="94E3FE"/>
                </a:solidFill>
              </a:defRPr>
            </a:lvl1pPr>
          </a:lstStyle>
          <a:p>
            <a:r>
              <a:t>Ruins of an ancient Edomite city</a:t>
            </a:r>
          </a:p>
        </p:txBody>
      </p:sp>
      <p:grpSp>
        <p:nvGrpSpPr>
          <p:cNvPr id="1159" name="IMG_2345.jpeg"/>
          <p:cNvGrpSpPr/>
          <p:nvPr/>
        </p:nvGrpSpPr>
        <p:grpSpPr>
          <a:xfrm>
            <a:off x="771329" y="688303"/>
            <a:ext cx="11462144" cy="6358961"/>
            <a:chOff x="0" y="0"/>
            <a:chExt cx="11462142" cy="6358960"/>
          </a:xfrm>
        </p:grpSpPr>
        <p:pic>
          <p:nvPicPr>
            <p:cNvPr id="1157" name="IMG_2345.jpeg" descr="IMG_2345.jpeg"/>
            <p:cNvPicPr>
              <a:picLocks noChangeAspect="1"/>
            </p:cNvPicPr>
            <p:nvPr/>
          </p:nvPicPr>
          <p:blipFill>
            <a:blip r:embed="rId2"/>
            <a:stretch>
              <a:fillRect/>
            </a:stretch>
          </p:blipFill>
          <p:spPr>
            <a:xfrm>
              <a:off x="76200" y="63500"/>
              <a:ext cx="11322444" cy="6219261"/>
            </a:xfrm>
            <a:prstGeom prst="rect">
              <a:avLst/>
            </a:prstGeom>
            <a:ln w="12700" cap="flat">
              <a:noFill/>
              <a:miter lim="400000"/>
            </a:ln>
            <a:effectLst/>
          </p:spPr>
        </p:pic>
        <p:pic>
          <p:nvPicPr>
            <p:cNvPr id="1158" name="IMG_2345.jpeg" descr="IMG_2345.jpeg"/>
            <p:cNvPicPr>
              <a:picLocks noChangeAspect="1"/>
            </p:cNvPicPr>
            <p:nvPr/>
          </p:nvPicPr>
          <p:blipFill>
            <a:blip r:embed="rId3"/>
            <a:stretch>
              <a:fillRect/>
            </a:stretch>
          </p:blipFill>
          <p:spPr>
            <a:xfrm>
              <a:off x="0" y="-1"/>
              <a:ext cx="11462144" cy="6358961"/>
            </a:xfrm>
            <a:prstGeom prst="rect">
              <a:avLst/>
            </a:prstGeom>
            <a:ln w="12700" cap="flat">
              <a:noFill/>
              <a:miter lim="400000"/>
            </a:ln>
            <a:effectLst/>
          </p:spPr>
        </p:pic>
      </p:grpSp>
    </p:spTree>
  </p:cSld>
  <p:clrMapOvr>
    <a:masterClrMapping/>
  </p:clrMapOvr>
  <p:transition spd="med"/>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1" name="The glory of Edom lies largely beneath the sands of a desolate wilderness."/>
          <p:cNvSpPr txBox="1">
            <a:spLocks noGrp="1"/>
          </p:cNvSpPr>
          <p:nvPr>
            <p:ph type="body" sz="quarter" idx="1"/>
          </p:nvPr>
        </p:nvSpPr>
        <p:spPr>
          <a:xfrm>
            <a:off x="948044" y="7616960"/>
            <a:ext cx="11108712" cy="1764210"/>
          </a:xfrm>
          <a:prstGeom prst="rect">
            <a:avLst/>
          </a:prstGeom>
        </p:spPr>
        <p:txBody>
          <a:bodyPr/>
          <a:lstStyle>
            <a:lvl1pPr algn="ctr">
              <a:defRPr sz="3500">
                <a:solidFill>
                  <a:srgbClr val="94E3FE"/>
                </a:solidFill>
              </a:defRPr>
            </a:lvl1pPr>
          </a:lstStyle>
          <a:p>
            <a:r>
              <a:t>The glory of Edom lies largely beneath the sands of a desolate wilderness.</a:t>
            </a:r>
          </a:p>
        </p:txBody>
      </p:sp>
      <p:grpSp>
        <p:nvGrpSpPr>
          <p:cNvPr id="1164" name="IMG_2123-small.jpeg"/>
          <p:cNvGrpSpPr/>
          <p:nvPr/>
        </p:nvGrpSpPr>
        <p:grpSpPr>
          <a:xfrm>
            <a:off x="529439" y="560509"/>
            <a:ext cx="11945922" cy="6905526"/>
            <a:chOff x="-1" y="-1"/>
            <a:chExt cx="11945920" cy="6905524"/>
          </a:xfrm>
        </p:grpSpPr>
        <p:pic>
          <p:nvPicPr>
            <p:cNvPr id="1162" name="IMG_2123-small.jpeg" descr="IMG_2123-small.jpeg"/>
            <p:cNvPicPr>
              <a:picLocks noChangeAspect="1"/>
            </p:cNvPicPr>
            <p:nvPr/>
          </p:nvPicPr>
          <p:blipFill>
            <a:blip r:embed="rId2"/>
            <a:srcRect l="12957" r="12956"/>
            <a:stretch>
              <a:fillRect/>
            </a:stretch>
          </p:blipFill>
          <p:spPr>
            <a:xfrm>
              <a:off x="76199" y="63500"/>
              <a:ext cx="11806222" cy="6765823"/>
            </a:xfrm>
            <a:prstGeom prst="rect">
              <a:avLst/>
            </a:prstGeom>
            <a:ln w="12700" cap="flat">
              <a:noFill/>
              <a:miter lim="400000"/>
            </a:ln>
            <a:effectLst/>
          </p:spPr>
        </p:pic>
        <p:pic>
          <p:nvPicPr>
            <p:cNvPr id="1163" name="IMG_2123-small.jpeg" descr="IMG_2123-small.jpeg"/>
            <p:cNvPicPr>
              <a:picLocks noChangeAspect="1"/>
            </p:cNvPicPr>
            <p:nvPr/>
          </p:nvPicPr>
          <p:blipFill>
            <a:blip r:embed="rId3"/>
            <a:stretch>
              <a:fillRect/>
            </a:stretch>
          </p:blipFill>
          <p:spPr>
            <a:xfrm>
              <a:off x="-2" y="-2"/>
              <a:ext cx="11945922" cy="6905526"/>
            </a:xfrm>
            <a:prstGeom prst="rect">
              <a:avLst/>
            </a:prstGeom>
            <a:ln w="12700" cap="flat">
              <a:noFill/>
              <a:miter lim="400000"/>
            </a:ln>
            <a:effectLst/>
          </p:spPr>
        </p:pic>
      </p:grpSp>
    </p:spTree>
  </p:cSld>
  <p:clrMapOvr>
    <a:masterClrMapping/>
  </p:clrMapOvr>
  <p:transition spd="med"/>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6" name="This PowerPoint/Keynote presentation is a companion to the Mastering the English Bible course.…"/>
          <p:cNvSpPr txBox="1"/>
          <p:nvPr/>
        </p:nvSpPr>
        <p:spPr>
          <a:xfrm>
            <a:off x="584200" y="1131013"/>
            <a:ext cx="11836400" cy="749157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8100" tIns="38100" rIns="38100" bIns="38100" anchor="ctr">
            <a:spAutoFit/>
          </a:bodyPr>
          <a:lstStyle/>
          <a:p>
            <a:pPr>
              <a:defRPr sz="3400" cap="none">
                <a:solidFill>
                  <a:srgbClr val="FFFFFF"/>
                </a:solidFill>
                <a:effectLst>
                  <a:outerShdw blurRad="12700" dist="25400" dir="2700000" rotWithShape="0">
                    <a:srgbClr val="000000"/>
                  </a:outerShdw>
                </a:effectLst>
              </a:defRPr>
            </a:pPr>
            <a:r>
              <a:t>This PowerPoint/Keynote presentation is a companion to the </a:t>
            </a:r>
            <a:r>
              <a:rPr i="1"/>
              <a:t>Mastering the English Bible </a:t>
            </a:r>
            <a:r>
              <a:t>course.</a:t>
            </a:r>
          </a:p>
          <a:p>
            <a:pPr>
              <a:defRPr sz="3400" i="1" cap="none">
                <a:solidFill>
                  <a:srgbClr val="FFFFFF"/>
                </a:solidFill>
                <a:effectLst>
                  <a:outerShdw blurRad="12700" dist="25400" dir="2700000" rotWithShape="0">
                    <a:srgbClr val="000000"/>
                  </a:outerShdw>
                </a:effectLst>
              </a:defRPr>
            </a:pPr>
            <a:endParaRPr/>
          </a:p>
          <a:p>
            <a:pPr>
              <a:defRPr sz="3400" cap="none">
                <a:solidFill>
                  <a:srgbClr val="FFFFFF"/>
                </a:solidFill>
                <a:effectLst>
                  <a:outerShdw blurRad="12700" dist="25400" dir="2700000" rotWithShape="0">
                    <a:srgbClr val="000000"/>
                  </a:outerShdw>
                </a:effectLst>
              </a:defRPr>
            </a:pPr>
            <a:r>
              <a:t>Copyright 2023</a:t>
            </a:r>
          </a:p>
          <a:p>
            <a:pPr>
              <a:defRPr sz="3400" cap="none">
                <a:solidFill>
                  <a:srgbClr val="FFFFFF"/>
                </a:solidFill>
                <a:effectLst>
                  <a:outerShdw blurRad="12700" dist="25400" dir="2700000" rotWithShape="0">
                    <a:srgbClr val="000000"/>
                  </a:outerShdw>
                </a:effectLst>
              </a:defRPr>
            </a:pPr>
            <a:endParaRPr/>
          </a:p>
          <a:p>
            <a:pPr>
              <a:defRPr sz="3400" i="1" cap="none">
                <a:solidFill>
                  <a:srgbClr val="FFFFFF"/>
                </a:solidFill>
                <a:effectLst>
                  <a:outerShdw blurRad="12700" dist="25400" dir="2700000" rotWithShape="0">
                    <a:srgbClr val="000000"/>
                  </a:outerShdw>
                </a:effectLst>
              </a:defRPr>
            </a:pPr>
            <a:r>
              <a:t>Way of Life Literature</a:t>
            </a:r>
            <a:br/>
            <a:r>
              <a:t>P. O. Box 610368</a:t>
            </a:r>
            <a:br/>
            <a:r>
              <a:t>Port Huron, MI 48061</a:t>
            </a:r>
            <a:br/>
            <a:r>
              <a:t>866-295-4143</a:t>
            </a:r>
            <a:br/>
            <a:r>
              <a:t>http://www.wayoflife.org</a:t>
            </a:r>
            <a:br/>
            <a:r>
              <a:t>fbns@wayoflife.org </a:t>
            </a:r>
          </a:p>
          <a:p>
            <a:pPr>
              <a:defRPr sz="3400" i="1" cap="none">
                <a:solidFill>
                  <a:srgbClr val="FFFFFF"/>
                </a:solidFill>
                <a:effectLst>
                  <a:outerShdw blurRad="12700" dist="25400" dir="2700000" rotWithShape="0">
                    <a:srgbClr val="000000"/>
                  </a:outerShdw>
                </a:effectLst>
              </a:defRPr>
            </a:pPr>
            <a:r>
              <a:t>In Canada</a:t>
            </a:r>
          </a:p>
          <a:p>
            <a:pPr>
              <a:defRPr sz="3400" cap="none">
                <a:solidFill>
                  <a:srgbClr val="FFFFFF"/>
                </a:solidFill>
                <a:effectLst>
                  <a:outerShdw blurRad="12700" dist="25400" dir="2700000" rotWithShape="0">
                    <a:srgbClr val="000000"/>
                  </a:outerShdw>
                </a:effectLst>
              </a:defRPr>
            </a:pPr>
            <a:r>
              <a:t>Bethel Baptist Church, 4212 Campbell St. N., London, Ontario N6P 1A6 </a:t>
            </a:r>
            <a:br/>
            <a:r>
              <a:t>519-652-2619 </a:t>
            </a:r>
          </a:p>
        </p:txBody>
      </p:sp>
      <p:pic>
        <p:nvPicPr>
          <p:cNvPr id="1167" name="Pictorial Bible copy.jpeg" descr="Pictorial Bible copy.jpeg"/>
          <p:cNvPicPr>
            <a:picLocks noChangeAspect="1"/>
          </p:cNvPicPr>
          <p:nvPr/>
        </p:nvPicPr>
        <p:blipFill>
          <a:blip r:embed="rId2"/>
          <a:srcRect b="210"/>
          <a:stretch>
            <a:fillRect/>
          </a:stretch>
        </p:blipFill>
        <p:spPr>
          <a:xfrm>
            <a:off x="561555" y="2791967"/>
            <a:ext cx="3557065" cy="2662178"/>
          </a:xfrm>
          <a:prstGeom prst="rect">
            <a:avLst/>
          </a:prstGeom>
          <a:ln w="12700">
            <a:miter lim="400000"/>
          </a:ln>
        </p:spPr>
      </p:pic>
      <p:pic>
        <p:nvPicPr>
          <p:cNvPr id="1168" name="Mastering the English Bible.jpeg" descr="Mastering the English Bible.jpeg"/>
          <p:cNvPicPr>
            <a:picLocks noChangeAspect="1"/>
          </p:cNvPicPr>
          <p:nvPr/>
        </p:nvPicPr>
        <p:blipFill>
          <a:blip r:embed="rId3"/>
          <a:stretch>
            <a:fillRect/>
          </a:stretch>
        </p:blipFill>
        <p:spPr>
          <a:xfrm>
            <a:off x="9420149" y="2474254"/>
            <a:ext cx="2767130" cy="4150697"/>
          </a:xfrm>
          <a:prstGeom prst="rect">
            <a:avLst/>
          </a:prstGeom>
          <a:ln w="12700">
            <a:miter lim="400000"/>
          </a:ln>
        </p:spPr>
      </p:pic>
    </p:spTree>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4" name="Hagar ran out of water in the region Shur south of Beersheba toward Egypt, and she and Ishmael despaired of life."/>
          <p:cNvSpPr txBox="1">
            <a:spLocks noGrp="1"/>
          </p:cNvSpPr>
          <p:nvPr>
            <p:ph type="body" sz="quarter" idx="1"/>
          </p:nvPr>
        </p:nvSpPr>
        <p:spPr>
          <a:xfrm>
            <a:off x="734343" y="643415"/>
            <a:ext cx="4759049" cy="4494845"/>
          </a:xfrm>
          <a:prstGeom prst="rect">
            <a:avLst/>
          </a:prstGeom>
        </p:spPr>
        <p:txBody>
          <a:bodyPr/>
          <a:lstStyle>
            <a:lvl1pPr>
              <a:defRPr sz="3200">
                <a:solidFill>
                  <a:srgbClr val="94E3FE"/>
                </a:solidFill>
              </a:defRPr>
            </a:lvl1pPr>
          </a:lstStyle>
          <a:p>
            <a:r>
              <a:t>Hagar ran out of water in the region Shur south of Beersheba toward Egypt, and she and Ishmael despaired of life. </a:t>
            </a:r>
          </a:p>
        </p:txBody>
      </p:sp>
      <p:grpSp>
        <p:nvGrpSpPr>
          <p:cNvPr id="417" name="ancient highways - Version 2.jpg"/>
          <p:cNvGrpSpPr/>
          <p:nvPr/>
        </p:nvGrpSpPr>
        <p:grpSpPr>
          <a:xfrm>
            <a:off x="5924354" y="532124"/>
            <a:ext cx="6457128" cy="7120545"/>
            <a:chOff x="-1" y="0"/>
            <a:chExt cx="6457126" cy="7120544"/>
          </a:xfrm>
        </p:grpSpPr>
        <p:pic>
          <p:nvPicPr>
            <p:cNvPr id="415" name="ancient highways - Version 2.jpg" descr="ancient highways - Version 2.jpg"/>
            <p:cNvPicPr>
              <a:picLocks noChangeAspect="1"/>
            </p:cNvPicPr>
            <p:nvPr/>
          </p:nvPicPr>
          <p:blipFill>
            <a:blip r:embed="rId2"/>
            <a:srcRect l="4081" t="43144" r="27282" b="2726"/>
            <a:stretch>
              <a:fillRect/>
            </a:stretch>
          </p:blipFill>
          <p:spPr>
            <a:xfrm>
              <a:off x="76199" y="63500"/>
              <a:ext cx="6317427" cy="6980845"/>
            </a:xfrm>
            <a:prstGeom prst="rect">
              <a:avLst/>
            </a:prstGeom>
            <a:ln w="12700" cap="flat">
              <a:noFill/>
              <a:miter lim="400000"/>
            </a:ln>
            <a:effectLst/>
          </p:spPr>
        </p:pic>
        <p:pic>
          <p:nvPicPr>
            <p:cNvPr id="416" name="ancient highways - Version 2.jpg" descr="ancient highways - Version 2.jpg"/>
            <p:cNvPicPr>
              <a:picLocks noChangeAspect="1"/>
            </p:cNvPicPr>
            <p:nvPr/>
          </p:nvPicPr>
          <p:blipFill>
            <a:blip r:embed="rId3"/>
            <a:stretch>
              <a:fillRect/>
            </a:stretch>
          </p:blipFill>
          <p:spPr>
            <a:xfrm>
              <a:off x="-2" y="0"/>
              <a:ext cx="6457128" cy="7120545"/>
            </a:xfrm>
            <a:prstGeom prst="rect">
              <a:avLst/>
            </a:prstGeom>
            <a:ln w="12700" cap="flat">
              <a:noFill/>
              <a:miter lim="400000"/>
            </a:ln>
            <a:effectLst/>
          </p:spPr>
        </p:pic>
      </p:grpSp>
      <p:sp>
        <p:nvSpPr>
          <p:cNvPr id="418" name="beersheba"/>
          <p:cNvSpPr txBox="1"/>
          <p:nvPr/>
        </p:nvSpPr>
        <p:spPr>
          <a:xfrm>
            <a:off x="8062999" y="5135963"/>
            <a:ext cx="2666009" cy="5582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b="1">
                <a:solidFill>
                  <a:srgbClr val="000000"/>
                </a:solidFill>
              </a:defRPr>
            </a:lvl1pPr>
          </a:lstStyle>
          <a:p>
            <a:r>
              <a:t>beersheba</a:t>
            </a:r>
          </a:p>
        </p:txBody>
      </p:sp>
      <p:sp>
        <p:nvSpPr>
          <p:cNvPr id="419" name="toward shur"/>
          <p:cNvSpPr txBox="1"/>
          <p:nvPr/>
        </p:nvSpPr>
        <p:spPr>
          <a:xfrm>
            <a:off x="5800712" y="6298012"/>
            <a:ext cx="2666009" cy="10281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b="1">
                <a:solidFill>
                  <a:srgbClr val="000000"/>
                </a:solidFill>
              </a:defRPr>
            </a:lvl1pPr>
          </a:lstStyle>
          <a:p>
            <a:r>
              <a:t>toward shur</a:t>
            </a:r>
          </a:p>
        </p:txBody>
      </p:sp>
      <p:sp>
        <p:nvSpPr>
          <p:cNvPr id="420" name="Line"/>
          <p:cNvSpPr/>
          <p:nvPr/>
        </p:nvSpPr>
        <p:spPr>
          <a:xfrm flipH="1">
            <a:off x="6222998" y="5943600"/>
            <a:ext cx="1465837" cy="0"/>
          </a:xfrm>
          <a:prstGeom prst="line">
            <a:avLst/>
          </a:prstGeom>
          <a:ln w="127000">
            <a:solidFill>
              <a:srgbClr val="000000"/>
            </a:solidFill>
            <a:miter lim="400000"/>
            <a:tailEnd type="triangle"/>
          </a:ln>
        </p:spPr>
        <p:txBody>
          <a:bodyPr lIns="45718" tIns="45718" rIns="45718" bIns="45718"/>
          <a:lstStyle/>
          <a:p>
            <a:pPr>
              <a:defRPr>
                <a:solidFill>
                  <a:srgbClr val="5C89A5"/>
                </a:solidFill>
              </a:defRPr>
            </a:pPr>
            <a:endParaRPr/>
          </a:p>
        </p:txBody>
      </p:sp>
      <p:grpSp>
        <p:nvGrpSpPr>
          <p:cNvPr id="423" name="HandI1.jpeg"/>
          <p:cNvGrpSpPr/>
          <p:nvPr/>
        </p:nvGrpSpPr>
        <p:grpSpPr>
          <a:xfrm>
            <a:off x="1100778" y="3917288"/>
            <a:ext cx="4476036" cy="5166852"/>
            <a:chOff x="0" y="0"/>
            <a:chExt cx="4476034" cy="5166851"/>
          </a:xfrm>
        </p:grpSpPr>
        <p:pic>
          <p:nvPicPr>
            <p:cNvPr id="421" name="HandI1.jpeg" descr="HandI1.jpeg"/>
            <p:cNvPicPr>
              <a:picLocks noChangeAspect="1"/>
            </p:cNvPicPr>
            <p:nvPr/>
          </p:nvPicPr>
          <p:blipFill>
            <a:blip r:embed="rId4"/>
            <a:srcRect l="20424" r="20424"/>
            <a:stretch>
              <a:fillRect/>
            </a:stretch>
          </p:blipFill>
          <p:spPr>
            <a:xfrm rot="313317">
              <a:off x="287583" y="238609"/>
              <a:ext cx="3914671" cy="4678142"/>
            </a:xfrm>
            <a:prstGeom prst="rect">
              <a:avLst/>
            </a:prstGeom>
            <a:ln w="12700" cap="flat">
              <a:noFill/>
              <a:miter lim="400000"/>
            </a:ln>
            <a:effectLst/>
          </p:spPr>
        </p:pic>
        <p:pic>
          <p:nvPicPr>
            <p:cNvPr id="422" name="HandI1.jpeg" descr="HandI1.jpeg"/>
            <p:cNvPicPr>
              <a:picLocks noChangeAspect="1"/>
            </p:cNvPicPr>
            <p:nvPr/>
          </p:nvPicPr>
          <p:blipFill>
            <a:blip r:embed="rId5"/>
            <a:stretch>
              <a:fillRect/>
            </a:stretch>
          </p:blipFill>
          <p:spPr>
            <a:xfrm rot="313317">
              <a:off x="210832" y="174504"/>
              <a:ext cx="4054371" cy="4817843"/>
            </a:xfrm>
            <a:prstGeom prst="rect">
              <a:avLst/>
            </a:prstGeom>
            <a:ln w="12700" cap="flat">
              <a:noFill/>
              <a:miter lim="400000"/>
            </a:ln>
            <a:effectLst/>
          </p:spPr>
        </p:pic>
      </p:grpSp>
    </p:spTree>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5" name="The angel of the Lord spoke to her and showed her a well of water."/>
          <p:cNvSpPr txBox="1">
            <a:spLocks noGrp="1"/>
          </p:cNvSpPr>
          <p:nvPr>
            <p:ph type="body" sz="half" idx="1"/>
          </p:nvPr>
        </p:nvSpPr>
        <p:spPr>
          <a:xfrm>
            <a:off x="1077244" y="656116"/>
            <a:ext cx="5142776" cy="6863294"/>
          </a:xfrm>
          <a:prstGeom prst="rect">
            <a:avLst/>
          </a:prstGeom>
        </p:spPr>
        <p:txBody>
          <a:bodyPr/>
          <a:lstStyle>
            <a:lvl1pPr>
              <a:defRPr sz="3200">
                <a:solidFill>
                  <a:srgbClr val="94E3FE"/>
                </a:solidFill>
              </a:defRPr>
            </a:lvl1pPr>
          </a:lstStyle>
          <a:p>
            <a:r>
              <a:t>The angel of the Lord spoke to her and showed her a well of water. </a:t>
            </a:r>
          </a:p>
        </p:txBody>
      </p:sp>
      <p:grpSp>
        <p:nvGrpSpPr>
          <p:cNvPr id="428" name="www-St-Takla-org--Bible-Slides-genesis-103.jpg"/>
          <p:cNvGrpSpPr/>
          <p:nvPr/>
        </p:nvGrpSpPr>
        <p:grpSpPr>
          <a:xfrm>
            <a:off x="7329882" y="741703"/>
            <a:ext cx="4528518" cy="6535115"/>
            <a:chOff x="0" y="0"/>
            <a:chExt cx="4528516" cy="6535113"/>
          </a:xfrm>
        </p:grpSpPr>
        <p:pic>
          <p:nvPicPr>
            <p:cNvPr id="426" name="www-St-Takla-org--Bible-Slides-genesis-103.jpg" descr="www-St-Takla-org--Bible-Slides-genesis-103.jpg"/>
            <p:cNvPicPr>
              <a:picLocks noChangeAspect="1"/>
            </p:cNvPicPr>
            <p:nvPr/>
          </p:nvPicPr>
          <p:blipFill>
            <a:blip r:embed="rId2"/>
            <a:srcRect l="25266" r="28415"/>
            <a:stretch>
              <a:fillRect/>
            </a:stretch>
          </p:blipFill>
          <p:spPr>
            <a:xfrm>
              <a:off x="60213" y="50176"/>
              <a:ext cx="4418127" cy="6424724"/>
            </a:xfrm>
            <a:prstGeom prst="rect">
              <a:avLst/>
            </a:prstGeom>
            <a:ln w="12700" cap="flat">
              <a:noFill/>
              <a:miter lim="400000"/>
            </a:ln>
            <a:effectLst/>
          </p:spPr>
        </p:pic>
        <p:pic>
          <p:nvPicPr>
            <p:cNvPr id="427" name="www-St-Takla-org--Bible-Slides-genesis-103.jpg" descr="www-St-Takla-org--Bible-Slides-genesis-103.jpg"/>
            <p:cNvPicPr>
              <a:picLocks noChangeAspect="1"/>
            </p:cNvPicPr>
            <p:nvPr/>
          </p:nvPicPr>
          <p:blipFill>
            <a:blip r:embed="rId3"/>
            <a:stretch>
              <a:fillRect/>
            </a:stretch>
          </p:blipFill>
          <p:spPr>
            <a:xfrm>
              <a:off x="0" y="-1"/>
              <a:ext cx="4528518" cy="6535115"/>
            </a:xfrm>
            <a:prstGeom prst="rect">
              <a:avLst/>
            </a:prstGeom>
            <a:ln w="12700" cap="flat">
              <a:noFill/>
              <a:miter lim="400000"/>
            </a:ln>
            <a:effectLst/>
          </p:spPr>
        </p:pic>
      </p:grpSp>
    </p:spTree>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 name="Ishmael dwelt in the wilderness of Paran (Ge. 21:20-21)."/>
          <p:cNvSpPr txBox="1">
            <a:spLocks noGrp="1"/>
          </p:cNvSpPr>
          <p:nvPr>
            <p:ph type="body" sz="quarter" idx="1"/>
          </p:nvPr>
        </p:nvSpPr>
        <p:spPr>
          <a:xfrm>
            <a:off x="1867729" y="8085259"/>
            <a:ext cx="8697640" cy="2412967"/>
          </a:xfrm>
          <a:prstGeom prst="rect">
            <a:avLst/>
          </a:prstGeom>
        </p:spPr>
        <p:txBody>
          <a:bodyPr/>
          <a:lstStyle>
            <a:lvl1pPr algn="ctr">
              <a:defRPr sz="3200">
                <a:solidFill>
                  <a:srgbClr val="94E3FE"/>
                </a:solidFill>
              </a:defRPr>
            </a:lvl1pPr>
          </a:lstStyle>
          <a:p>
            <a:r>
              <a:t>Ishmael dwelt in the wilderness of Paran (Ge. 21:20-21).</a:t>
            </a:r>
          </a:p>
        </p:txBody>
      </p:sp>
      <p:sp>
        <p:nvSpPr>
          <p:cNvPr id="431" name="beersheba"/>
          <p:cNvSpPr txBox="1"/>
          <p:nvPr/>
        </p:nvSpPr>
        <p:spPr>
          <a:xfrm>
            <a:off x="6276398" y="2586231"/>
            <a:ext cx="2666009" cy="55820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b="1">
                <a:solidFill>
                  <a:srgbClr val="000000"/>
                </a:solidFill>
              </a:defRPr>
            </a:lvl1pPr>
          </a:lstStyle>
          <a:p>
            <a:r>
              <a:t>beersheba</a:t>
            </a:r>
          </a:p>
        </p:txBody>
      </p:sp>
      <p:sp>
        <p:nvSpPr>
          <p:cNvPr id="432" name="paran"/>
          <p:cNvSpPr txBox="1"/>
          <p:nvPr/>
        </p:nvSpPr>
        <p:spPr>
          <a:xfrm>
            <a:off x="5451969" y="6160510"/>
            <a:ext cx="1529161" cy="55820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b="1">
                <a:solidFill>
                  <a:srgbClr val="000000"/>
                </a:solidFill>
              </a:defRPr>
            </a:lvl1pPr>
          </a:lstStyle>
          <a:p>
            <a:r>
              <a:t>paran</a:t>
            </a:r>
          </a:p>
        </p:txBody>
      </p:sp>
      <p:sp>
        <p:nvSpPr>
          <p:cNvPr id="433" name="hebron"/>
          <p:cNvSpPr txBox="1"/>
          <p:nvPr/>
        </p:nvSpPr>
        <p:spPr>
          <a:xfrm>
            <a:off x="8120436" y="1237894"/>
            <a:ext cx="1875433" cy="5582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b="1">
                <a:solidFill>
                  <a:srgbClr val="000000"/>
                </a:solidFill>
              </a:defRPr>
            </a:lvl1pPr>
          </a:lstStyle>
          <a:p>
            <a:r>
              <a:t>hebron</a:t>
            </a:r>
          </a:p>
        </p:txBody>
      </p:sp>
      <p:pic>
        <p:nvPicPr>
          <p:cNvPr id="434" name="map-sinai-peninsula-1.jpg" descr="map-sinai-peninsula-1.jpg"/>
          <p:cNvPicPr>
            <a:picLocks noChangeAspect="1"/>
          </p:cNvPicPr>
          <p:nvPr/>
        </p:nvPicPr>
        <p:blipFill>
          <a:blip r:embed="rId2"/>
          <a:srcRect l="27638" b="40233"/>
          <a:stretch>
            <a:fillRect/>
          </a:stretch>
        </p:blipFill>
        <p:spPr>
          <a:xfrm>
            <a:off x="1335880" y="535528"/>
            <a:ext cx="10332940" cy="7292987"/>
          </a:xfrm>
          <a:prstGeom prst="rect">
            <a:avLst/>
          </a:prstGeom>
          <a:ln w="12700">
            <a:miter lim="400000"/>
          </a:ln>
        </p:spPr>
      </p:pic>
      <p:sp>
        <p:nvSpPr>
          <p:cNvPr id="435" name="Line"/>
          <p:cNvSpPr/>
          <p:nvPr/>
        </p:nvSpPr>
        <p:spPr>
          <a:xfrm>
            <a:off x="5363955" y="3497165"/>
            <a:ext cx="1249562" cy="1415921"/>
          </a:xfrm>
          <a:prstGeom prst="line">
            <a:avLst/>
          </a:prstGeom>
          <a:ln w="139700">
            <a:solidFill>
              <a:srgbClr val="000000"/>
            </a:solidFill>
            <a:miter lim="400000"/>
            <a:tailEnd type="triangle"/>
          </a:ln>
        </p:spPr>
        <p:txBody>
          <a:bodyPr lIns="45718" tIns="45718" rIns="45718" bIns="45718"/>
          <a:lstStyle/>
          <a:p>
            <a:pPr>
              <a:defRPr>
                <a:solidFill>
                  <a:srgbClr val="5C89A5"/>
                </a:solidFill>
              </a:defRPr>
            </a:pPr>
            <a:endParaRPr/>
          </a:p>
        </p:txBody>
      </p:sp>
    </p:spTree>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7" name="ABRAHAM TAKES ISAAC TO MT. MORIAH…"/>
          <p:cNvSpPr txBox="1">
            <a:spLocks noGrp="1"/>
          </p:cNvSpPr>
          <p:nvPr>
            <p:ph type="body" sz="half" idx="1"/>
          </p:nvPr>
        </p:nvSpPr>
        <p:spPr>
          <a:xfrm>
            <a:off x="734343" y="656116"/>
            <a:ext cx="4844774" cy="8483601"/>
          </a:xfrm>
          <a:prstGeom prst="rect">
            <a:avLst/>
          </a:prstGeom>
        </p:spPr>
        <p:txBody>
          <a:bodyPr/>
          <a:lstStyle/>
          <a:p>
            <a:pPr>
              <a:defRPr sz="3200">
                <a:solidFill>
                  <a:srgbClr val="FFFFFF"/>
                </a:solidFill>
              </a:defRPr>
            </a:pPr>
            <a:r>
              <a:t>ABRAHAM TAKES ISAAC TO MT. MORIAH</a:t>
            </a:r>
          </a:p>
          <a:p>
            <a:pPr>
              <a:defRPr sz="3200">
                <a:solidFill>
                  <a:srgbClr val="94E3FE"/>
                </a:solidFill>
              </a:defRPr>
            </a:pPr>
            <a:endParaRPr/>
          </a:p>
          <a:p>
            <a:pPr>
              <a:defRPr sz="3200">
                <a:solidFill>
                  <a:srgbClr val="94E3FE"/>
                </a:solidFill>
              </a:defRPr>
            </a:pPr>
            <a:r>
              <a:t>God commanded Abraham to take Isaac to Mt. Moriah and offer him as a sacrifice (Ge. 22:1-9). Abraham had moved to the region of Beersheba.</a:t>
            </a:r>
          </a:p>
        </p:txBody>
      </p:sp>
      <p:grpSp>
        <p:nvGrpSpPr>
          <p:cNvPr id="440" name="ancient highways - Version 2.jpg"/>
          <p:cNvGrpSpPr/>
          <p:nvPr/>
        </p:nvGrpSpPr>
        <p:grpSpPr>
          <a:xfrm>
            <a:off x="5951440" y="652476"/>
            <a:ext cx="6508227" cy="8278230"/>
            <a:chOff x="-1" y="0"/>
            <a:chExt cx="6508225" cy="8278229"/>
          </a:xfrm>
        </p:grpSpPr>
        <p:pic>
          <p:nvPicPr>
            <p:cNvPr id="438" name="ancient highways - Version 2.jpg" descr="ancient highways - Version 2.jpg"/>
            <p:cNvPicPr>
              <a:picLocks noChangeAspect="1"/>
            </p:cNvPicPr>
            <p:nvPr/>
          </p:nvPicPr>
          <p:blipFill>
            <a:blip r:embed="rId2"/>
            <a:srcRect l="24172" t="34427" r="6635" b="2468"/>
            <a:stretch>
              <a:fillRect/>
            </a:stretch>
          </p:blipFill>
          <p:spPr>
            <a:xfrm>
              <a:off x="76200" y="63500"/>
              <a:ext cx="6368525" cy="8138529"/>
            </a:xfrm>
            <a:prstGeom prst="rect">
              <a:avLst/>
            </a:prstGeom>
            <a:ln w="12700" cap="flat">
              <a:noFill/>
              <a:miter lim="400000"/>
            </a:ln>
            <a:effectLst/>
          </p:spPr>
        </p:pic>
        <p:pic>
          <p:nvPicPr>
            <p:cNvPr id="439" name="ancient highways - Version 2.jpg" descr="ancient highways - Version 2.jpg"/>
            <p:cNvPicPr>
              <a:picLocks noChangeAspect="1"/>
            </p:cNvPicPr>
            <p:nvPr/>
          </p:nvPicPr>
          <p:blipFill>
            <a:blip r:embed="rId3"/>
            <a:stretch>
              <a:fillRect/>
            </a:stretch>
          </p:blipFill>
          <p:spPr>
            <a:xfrm>
              <a:off x="-2" y="-1"/>
              <a:ext cx="6508227" cy="8278230"/>
            </a:xfrm>
            <a:prstGeom prst="rect">
              <a:avLst/>
            </a:prstGeom>
            <a:ln w="12700" cap="flat">
              <a:noFill/>
              <a:miter lim="400000"/>
            </a:ln>
            <a:effectLst/>
          </p:spPr>
        </p:pic>
      </p:grpSp>
      <p:sp>
        <p:nvSpPr>
          <p:cNvPr id="441" name="beersheba"/>
          <p:cNvSpPr txBox="1"/>
          <p:nvPr/>
        </p:nvSpPr>
        <p:spPr>
          <a:xfrm>
            <a:off x="6136928" y="6456763"/>
            <a:ext cx="2666009" cy="5582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b="1">
                <a:solidFill>
                  <a:srgbClr val="000000"/>
                </a:solidFill>
              </a:defRPr>
            </a:lvl1pPr>
          </a:lstStyle>
          <a:p>
            <a:r>
              <a:t>beersheba</a:t>
            </a:r>
          </a:p>
        </p:txBody>
      </p:sp>
      <p:sp>
        <p:nvSpPr>
          <p:cNvPr id="442" name="moriah"/>
          <p:cNvSpPr txBox="1"/>
          <p:nvPr/>
        </p:nvSpPr>
        <p:spPr>
          <a:xfrm>
            <a:off x="7705421" y="3960205"/>
            <a:ext cx="1762324" cy="55820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b="1">
                <a:solidFill>
                  <a:srgbClr val="000000"/>
                </a:solidFill>
              </a:defRPr>
            </a:lvl1pPr>
          </a:lstStyle>
          <a:p>
            <a:r>
              <a:t>moriah</a:t>
            </a:r>
          </a:p>
        </p:txBody>
      </p:sp>
    </p:spTree>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4" name="Moriah was a hill north of Salem"/>
          <p:cNvSpPr txBox="1"/>
          <p:nvPr/>
        </p:nvSpPr>
        <p:spPr>
          <a:xfrm>
            <a:off x="1652404" y="8508454"/>
            <a:ext cx="9699992" cy="18615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b="1" cap="none">
                <a:solidFill>
                  <a:srgbClr val="94E3FE"/>
                </a:solidFill>
              </a:defRPr>
            </a:lvl1pPr>
          </a:lstStyle>
          <a:p>
            <a:r>
              <a:t>Moriah was a hill north of Salem</a:t>
            </a:r>
          </a:p>
        </p:txBody>
      </p:sp>
      <p:pic>
        <p:nvPicPr>
          <p:cNvPr id="445" name="19-Israel - Mt. Moriah and Salem.jpg" descr="19-Israel - Mt. Moriah and Salem.jpg"/>
          <p:cNvPicPr>
            <a:picLocks noChangeAspect="1"/>
          </p:cNvPicPr>
          <p:nvPr/>
        </p:nvPicPr>
        <p:blipFill>
          <a:blip r:embed="rId2"/>
          <a:stretch>
            <a:fillRect/>
          </a:stretch>
        </p:blipFill>
        <p:spPr>
          <a:xfrm>
            <a:off x="863797" y="462877"/>
            <a:ext cx="11277156" cy="7675955"/>
          </a:xfrm>
          <a:prstGeom prst="rect">
            <a:avLst/>
          </a:prstGeom>
          <a:ln w="12700">
            <a:miter lim="400000"/>
          </a:ln>
        </p:spPr>
      </p:pic>
      <p:sp>
        <p:nvSpPr>
          <p:cNvPr id="446" name="© Leen Ritmeyer"/>
          <p:cNvSpPr txBox="1"/>
          <p:nvPr/>
        </p:nvSpPr>
        <p:spPr>
          <a:xfrm>
            <a:off x="978730" y="637968"/>
            <a:ext cx="2879379" cy="44722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400">
                <a:solidFill>
                  <a:srgbClr val="FFFFFF"/>
                </a:solidFill>
              </a:defRPr>
            </a:lvl1pPr>
          </a:lstStyle>
          <a:p>
            <a:r>
              <a:t>© Leen Ritmeyer</a:t>
            </a:r>
          </a:p>
        </p:txBody>
      </p:sp>
      <p:sp>
        <p:nvSpPr>
          <p:cNvPr id="447" name="moriah"/>
          <p:cNvSpPr txBox="1"/>
          <p:nvPr/>
        </p:nvSpPr>
        <p:spPr>
          <a:xfrm>
            <a:off x="7774031" y="2680048"/>
            <a:ext cx="2071328" cy="6319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800" b="1">
                <a:solidFill>
                  <a:srgbClr val="FFFFFF"/>
                </a:solidFill>
              </a:defRPr>
            </a:lvl1pPr>
          </a:lstStyle>
          <a:p>
            <a:r>
              <a:t>moriah</a:t>
            </a:r>
          </a:p>
        </p:txBody>
      </p:sp>
      <p:sp>
        <p:nvSpPr>
          <p:cNvPr id="448" name="salem"/>
          <p:cNvSpPr txBox="1"/>
          <p:nvPr/>
        </p:nvSpPr>
        <p:spPr>
          <a:xfrm>
            <a:off x="7388628" y="3984901"/>
            <a:ext cx="1803401" cy="6319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800" b="1">
                <a:solidFill>
                  <a:srgbClr val="FFFFFF"/>
                </a:solidFill>
              </a:defRPr>
            </a:lvl1pPr>
          </a:lstStyle>
          <a:p>
            <a:r>
              <a:t>salem</a:t>
            </a:r>
          </a:p>
        </p:txBody>
      </p:sp>
      <p:sp>
        <p:nvSpPr>
          <p:cNvPr id="449" name="abraham came from the south"/>
          <p:cNvSpPr txBox="1"/>
          <p:nvPr/>
        </p:nvSpPr>
        <p:spPr>
          <a:xfrm>
            <a:off x="6303590" y="7073552"/>
            <a:ext cx="4334451" cy="95273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3000" b="1">
                <a:solidFill>
                  <a:srgbClr val="FFFFFF"/>
                </a:solidFill>
              </a:defRPr>
            </a:lvl1pPr>
          </a:lstStyle>
          <a:p>
            <a:r>
              <a:t>abraham came from the south</a:t>
            </a:r>
          </a:p>
        </p:txBody>
      </p:sp>
    </p:spTree>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1" name="When Abraham was about to slay Isaac, God stopped him and substituted a ram that was caught in the thicket (Ge. 22:10-14)."/>
          <p:cNvSpPr txBox="1">
            <a:spLocks noGrp="1"/>
          </p:cNvSpPr>
          <p:nvPr>
            <p:ph type="body" sz="half" idx="1"/>
          </p:nvPr>
        </p:nvSpPr>
        <p:spPr>
          <a:xfrm>
            <a:off x="946646" y="886409"/>
            <a:ext cx="4021437" cy="6819008"/>
          </a:xfrm>
          <a:prstGeom prst="rect">
            <a:avLst/>
          </a:prstGeom>
        </p:spPr>
        <p:txBody>
          <a:bodyPr/>
          <a:lstStyle>
            <a:lvl1pPr>
              <a:defRPr sz="3200">
                <a:solidFill>
                  <a:srgbClr val="94E3FE"/>
                </a:solidFill>
              </a:defRPr>
            </a:lvl1pPr>
          </a:lstStyle>
          <a:p>
            <a:r>
              <a:t>When Abraham was about to slay Isaac, God stopped him and substituted a ram that was caught in the thicket (Ge. 22:10-14).</a:t>
            </a:r>
          </a:p>
        </p:txBody>
      </p:sp>
      <p:pic>
        <p:nvPicPr>
          <p:cNvPr id="452" name="GoodSalt-prcas1499_8-13-2013 2-31-01 PM.jpg" descr="GoodSalt-prcas1499_8-13-2013 2-31-01 PM.jpg"/>
          <p:cNvPicPr>
            <a:picLocks noChangeAspect="1"/>
          </p:cNvPicPr>
          <p:nvPr/>
        </p:nvPicPr>
        <p:blipFill>
          <a:blip r:embed="rId2"/>
          <a:srcRect l="1216" t="2722" r="3270" b="2920"/>
          <a:stretch>
            <a:fillRect/>
          </a:stretch>
        </p:blipFill>
        <p:spPr>
          <a:xfrm>
            <a:off x="5444560" y="816768"/>
            <a:ext cx="6390706" cy="8120157"/>
          </a:xfrm>
          <a:prstGeom prst="rect">
            <a:avLst/>
          </a:prstGeom>
          <a:ln w="12700">
            <a:miter lim="400000"/>
          </a:ln>
        </p:spPr>
      </p:pic>
      <p:sp>
        <p:nvSpPr>
          <p:cNvPr id="453" name="goodsalt.com"/>
          <p:cNvSpPr txBox="1"/>
          <p:nvPr/>
        </p:nvSpPr>
        <p:spPr>
          <a:xfrm>
            <a:off x="4966613" y="8390563"/>
            <a:ext cx="3892213" cy="44723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lvl1pPr>
              <a:lnSpc>
                <a:spcPct val="110000"/>
              </a:lnSpc>
              <a:defRPr sz="2400" b="1" cap="none">
                <a:solidFill>
                  <a:srgbClr val="000000"/>
                </a:solidFill>
              </a:defRPr>
            </a:lvl1pPr>
          </a:lstStyle>
          <a:p>
            <a:r>
              <a:t>goodsalt.com</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9" name="WAY OF LIFE BIBLE COLLEGE…"/>
          <p:cNvSpPr txBox="1"/>
          <p:nvPr/>
        </p:nvSpPr>
        <p:spPr>
          <a:xfrm>
            <a:off x="668391" y="581609"/>
            <a:ext cx="11668018" cy="914609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100" tIns="38100" rIns="38100" bIns="38100" anchor="ctr">
            <a:spAutoFit/>
          </a:bodyPr>
          <a:lstStyle/>
          <a:p>
            <a:pPr algn="l">
              <a:buClr>
                <a:srgbClr val="FFFB00"/>
              </a:buClr>
              <a:buFont typeface="Arial"/>
              <a:defRPr sz="3600" cap="none">
                <a:solidFill>
                  <a:srgbClr val="FFFFFF"/>
                </a:solidFill>
                <a:effectLst>
                  <a:outerShdw blurRad="12700" dist="25400" dir="2700000" rotWithShape="0">
                    <a:srgbClr val="000000"/>
                  </a:outerShdw>
                </a:effectLst>
              </a:defRPr>
            </a:pPr>
            <a:r>
              <a:rPr i="1"/>
              <a:t>WAY OF LIFE BIBLE COLLEGE</a:t>
            </a:r>
            <a:r>
              <a:t> </a:t>
            </a:r>
          </a:p>
          <a:p>
            <a:pPr algn="l">
              <a:buClr>
                <a:srgbClr val="FFFB00"/>
              </a:buClr>
              <a:buFont typeface="Arial"/>
              <a:defRPr sz="3600" b="0" cap="none">
                <a:solidFill>
                  <a:srgbClr val="FFFFFF"/>
                </a:solidFill>
                <a:effectLst>
                  <a:outerShdw blurRad="12700" dist="25400" dir="2700000" rotWithShape="0">
                    <a:srgbClr val="000000"/>
                  </a:outerShdw>
                </a:effectLst>
              </a:defRPr>
            </a:pPr>
            <a:endParaRPr/>
          </a:p>
          <a:p>
            <a:pPr algn="just" defTabSz="457200">
              <a:spcBef>
                <a:spcPts val="800"/>
              </a:spcBef>
              <a:defRPr b="0" cap="none">
                <a:solidFill>
                  <a:srgbClr val="FFFFFF"/>
                </a:solidFill>
              </a:defRPr>
            </a:pPr>
            <a:r>
              <a:t>The Way of Life Bible College is a Bible college for the whole church, a Bible college for families, a Bible college for youth, a Bible college for the elderly, a Bible college for preachers and teachers. It is a resource for Bible teachers and students.</a:t>
            </a:r>
          </a:p>
          <a:p>
            <a:pPr algn="just" defTabSz="457200">
              <a:spcBef>
                <a:spcPts val="800"/>
              </a:spcBef>
              <a:defRPr sz="2000" b="0" cap="none">
                <a:solidFill>
                  <a:srgbClr val="FFFFFF"/>
                </a:solidFill>
              </a:defRPr>
            </a:pPr>
            <a:endParaRPr/>
          </a:p>
          <a:p>
            <a:pPr algn="just" defTabSz="457200">
              <a:spcBef>
                <a:spcPts val="800"/>
              </a:spcBef>
              <a:defRPr b="0" cap="none">
                <a:solidFill>
                  <a:srgbClr val="FFFFFF"/>
                </a:solidFill>
              </a:defRPr>
            </a:pPr>
            <a:r>
              <a:t>There are currently about 40 courses covering practically every subject touching on the Bible and Christian life and ministry. There are introductory courses and advanced courses, and new courses are added regularly.</a:t>
            </a:r>
          </a:p>
          <a:p>
            <a:pPr algn="just" defTabSz="457200">
              <a:spcBef>
                <a:spcPts val="800"/>
              </a:spcBef>
              <a:defRPr sz="2000" b="0" cap="none">
                <a:solidFill>
                  <a:srgbClr val="FFFFFF"/>
                </a:solidFill>
              </a:defRPr>
            </a:pPr>
            <a:endParaRPr/>
          </a:p>
          <a:p>
            <a:pPr algn="just" defTabSz="457200">
              <a:spcBef>
                <a:spcPts val="800"/>
              </a:spcBef>
              <a:defRPr b="0" cap="none">
                <a:solidFill>
                  <a:srgbClr val="FFFFFF"/>
                </a:solidFill>
              </a:defRPr>
            </a:pPr>
            <a:r>
              <a:t>PowerPoints</a:t>
            </a:r>
            <a:r>
              <a:rPr lang="en-US"/>
              <a:t> </a:t>
            </a:r>
            <a:r>
              <a:t>are published for free viewing and downloading. </a:t>
            </a:r>
            <a:r>
              <a:rPr lang="en-US"/>
              <a:t>The p</a:t>
            </a:r>
            <a:r>
              <a:t>urchase of the textbook</a:t>
            </a:r>
            <a:r>
              <a:rPr lang="en-US"/>
              <a:t> and video sets are</a:t>
            </a:r>
            <a:r>
              <a:t> the only reimbursement we receive for our labor.</a:t>
            </a:r>
          </a:p>
          <a:p>
            <a:pPr algn="l">
              <a:buClr>
                <a:srgbClr val="FFFB00"/>
              </a:buClr>
              <a:buFont typeface="Arial"/>
              <a:defRPr sz="2000" b="0" cap="none">
                <a:solidFill>
                  <a:srgbClr val="FFFFFF"/>
                </a:solidFill>
                <a:effectLst>
                  <a:outerShdw blurRad="12700" dist="25400" dir="2700000" rotWithShape="0">
                    <a:srgbClr val="000000"/>
                  </a:outerShdw>
                </a:effectLst>
              </a:defRPr>
            </a:pPr>
            <a:endParaRPr/>
          </a:p>
          <a:p>
            <a:pPr algn="l">
              <a:buClr>
                <a:srgbClr val="FFFB00"/>
              </a:buClr>
              <a:buFont typeface="Arial"/>
              <a:defRPr sz="3600" b="0" cap="none">
                <a:solidFill>
                  <a:srgbClr val="FFFFFF"/>
                </a:solidFill>
                <a:effectLst>
                  <a:outerShdw blurRad="12700" dist="25400" dir="2700000" rotWithShape="0">
                    <a:srgbClr val="000000"/>
                  </a:outerShdw>
                </a:effectLst>
              </a:defRPr>
            </a:pPr>
            <a:r>
              <a:rPr>
                <a:solidFill>
                  <a:srgbClr val="F8F8F8"/>
                </a:solidFill>
              </a:rPr>
              <a:t>www.wayoflife.org</a:t>
            </a:r>
            <a:endParaRPr>
              <a:solidFill>
                <a:srgbClr val="F8F8F8"/>
              </a:solidFill>
              <a:hlinkClick r:id="rId2">
                <a:extLst>
                  <a:ext uri="{A12FA001-AC4F-418D-AE19-62706E023703}">
                    <ahyp:hlinkClr xmlns:ahyp="http://schemas.microsoft.com/office/drawing/2018/hyperlinkcolor" val="tx"/>
                  </a:ext>
                </a:extLst>
              </a:hlinkClick>
            </a:endParaRPr>
          </a:p>
          <a:p>
            <a:pPr algn="l">
              <a:buClr>
                <a:srgbClr val="FFFB00"/>
              </a:buClr>
              <a:buFont typeface="Arial"/>
              <a:defRPr sz="3600" b="0" cap="none">
                <a:solidFill>
                  <a:srgbClr val="FFFFFF"/>
                </a:solidFill>
                <a:effectLst>
                  <a:outerShdw blurRad="12700" dist="25400" dir="2700000" rotWithShape="0">
                    <a:srgbClr val="000000"/>
                  </a:outerShdw>
                </a:effectLst>
              </a:defRPr>
            </a:pPr>
            <a:r>
              <a:t> </a:t>
            </a:r>
          </a:p>
        </p:txBody>
      </p:sp>
    </p:spTree>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7" name="abraham isaac copping.jpg"/>
          <p:cNvGrpSpPr/>
          <p:nvPr/>
        </p:nvGrpSpPr>
        <p:grpSpPr>
          <a:xfrm>
            <a:off x="7177950" y="690152"/>
            <a:ext cx="5180464" cy="8244226"/>
            <a:chOff x="0" y="0"/>
            <a:chExt cx="5180462" cy="8244225"/>
          </a:xfrm>
        </p:grpSpPr>
        <p:pic>
          <p:nvPicPr>
            <p:cNvPr id="455" name="abraham isaac copping.jpg" descr="abraham isaac copping.jpg"/>
            <p:cNvPicPr>
              <a:picLocks noChangeAspect="1"/>
            </p:cNvPicPr>
            <p:nvPr/>
          </p:nvPicPr>
          <p:blipFill>
            <a:blip r:embed="rId2"/>
            <a:srcRect l="12018" t="4090" r="12018" b="4239"/>
            <a:stretch>
              <a:fillRect/>
            </a:stretch>
          </p:blipFill>
          <p:spPr>
            <a:xfrm>
              <a:off x="76199" y="63500"/>
              <a:ext cx="5040763" cy="8104526"/>
            </a:xfrm>
            <a:prstGeom prst="rect">
              <a:avLst/>
            </a:prstGeom>
            <a:ln w="12700" cap="flat">
              <a:noFill/>
              <a:miter lim="400000"/>
            </a:ln>
            <a:effectLst/>
          </p:spPr>
        </p:pic>
        <p:pic>
          <p:nvPicPr>
            <p:cNvPr id="456" name="abraham isaac copping.jpg" descr="abraham isaac copping.jpg"/>
            <p:cNvPicPr>
              <a:picLocks noChangeAspect="1"/>
            </p:cNvPicPr>
            <p:nvPr/>
          </p:nvPicPr>
          <p:blipFill>
            <a:blip r:embed="rId3"/>
            <a:stretch>
              <a:fillRect/>
            </a:stretch>
          </p:blipFill>
          <p:spPr>
            <a:xfrm>
              <a:off x="-1" y="0"/>
              <a:ext cx="5180464" cy="8244226"/>
            </a:xfrm>
            <a:prstGeom prst="rect">
              <a:avLst/>
            </a:prstGeom>
            <a:ln w="12700" cap="flat">
              <a:noFill/>
              <a:miter lim="400000"/>
            </a:ln>
            <a:effectLst/>
          </p:spPr>
        </p:pic>
      </p:grpSp>
      <p:pic>
        <p:nvPicPr>
          <p:cNvPr id="458" name="7ab71d036eb1ac745dfcb5f656736de7.jpg" descr="7ab71d036eb1ac745dfcb5f656736de7.jpg"/>
          <p:cNvPicPr>
            <a:picLocks noChangeAspect="1"/>
          </p:cNvPicPr>
          <p:nvPr/>
        </p:nvPicPr>
        <p:blipFill>
          <a:blip r:embed="rId4"/>
          <a:srcRect l="37109" t="5286"/>
          <a:stretch>
            <a:fillRect/>
          </a:stretch>
        </p:blipFill>
        <p:spPr>
          <a:xfrm rot="21254002">
            <a:off x="1277200" y="1617003"/>
            <a:ext cx="6076728" cy="6955168"/>
          </a:xfrm>
          <a:prstGeom prst="rect">
            <a:avLst/>
          </a:prstGeom>
          <a:ln w="12700">
            <a:miter lim="400000"/>
          </a:ln>
        </p:spPr>
      </p:pic>
    </p:spTree>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 name="ec4b37c81a84f0ecd6d9a55333edceb9.jpg" descr="ec4b37c81a84f0ecd6d9a55333edceb9.jpg"/>
          <p:cNvPicPr>
            <a:picLocks noChangeAspect="1"/>
          </p:cNvPicPr>
          <p:nvPr/>
        </p:nvPicPr>
        <p:blipFill>
          <a:blip r:embed="rId2"/>
          <a:srcRect t="5180" b="5180"/>
          <a:stretch>
            <a:fillRect/>
          </a:stretch>
        </p:blipFill>
        <p:spPr>
          <a:xfrm>
            <a:off x="1739900" y="607614"/>
            <a:ext cx="9525000" cy="8538173"/>
          </a:xfrm>
          <a:prstGeom prst="rect">
            <a:avLst/>
          </a:prstGeom>
          <a:ln w="12700">
            <a:miter lim="400000"/>
          </a:ln>
        </p:spPr>
      </p:pic>
    </p:spTree>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4" name="300_1025332.jpg"/>
          <p:cNvGrpSpPr/>
          <p:nvPr/>
        </p:nvGrpSpPr>
        <p:grpSpPr>
          <a:xfrm>
            <a:off x="6442287" y="787399"/>
            <a:ext cx="5930902" cy="7849881"/>
            <a:chOff x="0" y="0"/>
            <a:chExt cx="5930901" cy="7849879"/>
          </a:xfrm>
        </p:grpSpPr>
        <p:pic>
          <p:nvPicPr>
            <p:cNvPr id="462" name="300_1025332.jpg" descr="300_1025332.jpg"/>
            <p:cNvPicPr>
              <a:picLocks noChangeAspect="1"/>
            </p:cNvPicPr>
            <p:nvPr/>
          </p:nvPicPr>
          <p:blipFill>
            <a:blip r:embed="rId2"/>
            <a:srcRect l="18098" r="18056"/>
            <a:stretch>
              <a:fillRect/>
            </a:stretch>
          </p:blipFill>
          <p:spPr>
            <a:xfrm>
              <a:off x="76200" y="63499"/>
              <a:ext cx="5791201" cy="7710181"/>
            </a:xfrm>
            <a:prstGeom prst="rect">
              <a:avLst/>
            </a:prstGeom>
            <a:ln w="12700" cap="flat">
              <a:noFill/>
              <a:miter lim="400000"/>
            </a:ln>
            <a:effectLst/>
          </p:spPr>
        </p:pic>
        <p:pic>
          <p:nvPicPr>
            <p:cNvPr id="463" name="300_1025332.jpg" descr="300_1025332.jpg"/>
            <p:cNvPicPr>
              <a:picLocks noChangeAspect="1"/>
            </p:cNvPicPr>
            <p:nvPr/>
          </p:nvPicPr>
          <p:blipFill>
            <a:blip r:embed="rId3"/>
            <a:stretch>
              <a:fillRect/>
            </a:stretch>
          </p:blipFill>
          <p:spPr>
            <a:xfrm>
              <a:off x="0" y="-1"/>
              <a:ext cx="5930902" cy="7849881"/>
            </a:xfrm>
            <a:prstGeom prst="rect">
              <a:avLst/>
            </a:prstGeom>
            <a:ln w="12700" cap="flat">
              <a:noFill/>
              <a:miter lim="400000"/>
            </a:ln>
            <a:effectLst/>
          </p:spPr>
        </p:pic>
      </p:grpSp>
      <p:sp>
        <p:nvSpPr>
          <p:cNvPr id="465" name="This foreviewed the substitutionary sacrifice of Christ, God’s Son.…"/>
          <p:cNvSpPr txBox="1"/>
          <p:nvPr/>
        </p:nvSpPr>
        <p:spPr>
          <a:xfrm>
            <a:off x="698500" y="546100"/>
            <a:ext cx="5080000" cy="60452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a:lnSpc>
                <a:spcPct val="110000"/>
              </a:lnSpc>
              <a:defRPr b="1" cap="none">
                <a:solidFill>
                  <a:srgbClr val="94E3FE"/>
                </a:solidFill>
              </a:defRPr>
            </a:pPr>
            <a:r>
              <a:t>This foreviewed the substitutionary sacrifice of Christ, God’s Son.</a:t>
            </a:r>
          </a:p>
          <a:p>
            <a:pPr algn="l">
              <a:lnSpc>
                <a:spcPct val="110000"/>
              </a:lnSpc>
              <a:defRPr b="1" cap="none">
                <a:solidFill>
                  <a:srgbClr val="FFFFFF"/>
                </a:solidFill>
              </a:defRPr>
            </a:pPr>
            <a:endParaRPr/>
          </a:p>
          <a:p>
            <a:pPr algn="l">
              <a:lnSpc>
                <a:spcPct val="110000"/>
              </a:lnSpc>
              <a:defRPr b="1" cap="none">
                <a:solidFill>
                  <a:srgbClr val="FFFFFF"/>
                </a:solidFill>
              </a:defRPr>
            </a:pPr>
            <a:r>
              <a:t>“The next day John seeth Jesus coming unto him, and saith, Behold the Lamb of God, which taketh away the sin of the world” (John 1:29).</a:t>
            </a:r>
          </a:p>
        </p:txBody>
      </p:sp>
      <p:pic>
        <p:nvPicPr>
          <p:cNvPr id="466" name="Passover Lamb.jpg" descr="Passover Lamb.jpg"/>
          <p:cNvPicPr>
            <a:picLocks noChangeAspect="1"/>
          </p:cNvPicPr>
          <p:nvPr/>
        </p:nvPicPr>
        <p:blipFill>
          <a:blip r:embed="rId4"/>
          <a:srcRect l="5557" r="9485"/>
          <a:stretch>
            <a:fillRect/>
          </a:stretch>
        </p:blipFill>
        <p:spPr>
          <a:xfrm rot="21234950">
            <a:off x="3507283" y="5775509"/>
            <a:ext cx="4718710" cy="3318459"/>
          </a:xfrm>
          <a:prstGeom prst="rect">
            <a:avLst/>
          </a:prstGeom>
          <a:ln w="12700">
            <a:miter lim="400000"/>
          </a:ln>
        </p:spPr>
      </p:pic>
    </p:spTree>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8" name="SARAH’S DEATH…"/>
          <p:cNvSpPr txBox="1">
            <a:spLocks noGrp="1"/>
          </p:cNvSpPr>
          <p:nvPr>
            <p:ph type="body" sz="half" idx="1"/>
          </p:nvPr>
        </p:nvSpPr>
        <p:spPr>
          <a:xfrm>
            <a:off x="734344" y="1316991"/>
            <a:ext cx="4685713" cy="6949200"/>
          </a:xfrm>
          <a:prstGeom prst="rect">
            <a:avLst/>
          </a:prstGeom>
        </p:spPr>
        <p:txBody>
          <a:bodyPr/>
          <a:lstStyle/>
          <a:p>
            <a:pPr>
              <a:defRPr sz="3200">
                <a:solidFill>
                  <a:srgbClr val="FFFFFF"/>
                </a:solidFill>
              </a:defRPr>
            </a:pPr>
            <a:r>
              <a:t>SARAH’S DEATH</a:t>
            </a:r>
          </a:p>
          <a:p>
            <a:pPr>
              <a:defRPr sz="3200">
                <a:solidFill>
                  <a:srgbClr val="94E3FE"/>
                </a:solidFill>
              </a:defRPr>
            </a:pPr>
            <a:endParaRPr/>
          </a:p>
          <a:p>
            <a:pPr>
              <a:defRPr sz="3200">
                <a:solidFill>
                  <a:srgbClr val="94E3FE"/>
                </a:solidFill>
              </a:defRPr>
            </a:pPr>
            <a:r>
              <a:t>Sarah died in Hebron at age 127, 37 years after Isaac’s birth (Ge. 23:1; 17:17).</a:t>
            </a:r>
          </a:p>
          <a:p>
            <a:pPr>
              <a:defRPr sz="3200">
                <a:solidFill>
                  <a:srgbClr val="94E3FE"/>
                </a:solidFill>
              </a:defRPr>
            </a:pPr>
            <a:r>
              <a:t> </a:t>
            </a:r>
          </a:p>
          <a:p>
            <a:pPr>
              <a:defRPr sz="3200">
                <a:solidFill>
                  <a:srgbClr val="94E3FE"/>
                </a:solidFill>
              </a:defRPr>
            </a:pPr>
            <a:r>
              <a:t>She was buried in the cave of Machpelah which Abraham purchased from Ephron the Hittite (Ge. 23:1-20).</a:t>
            </a:r>
          </a:p>
        </p:txBody>
      </p:sp>
      <p:grpSp>
        <p:nvGrpSpPr>
          <p:cNvPr id="471" name="ancient highways - Version 2.jpg"/>
          <p:cNvGrpSpPr/>
          <p:nvPr/>
        </p:nvGrpSpPr>
        <p:grpSpPr>
          <a:xfrm>
            <a:off x="5951440" y="652476"/>
            <a:ext cx="6508227" cy="8278230"/>
            <a:chOff x="-1" y="0"/>
            <a:chExt cx="6508225" cy="8278229"/>
          </a:xfrm>
        </p:grpSpPr>
        <p:pic>
          <p:nvPicPr>
            <p:cNvPr id="469" name="ancient highways - Version 2.jpg" descr="ancient highways - Version 2.jpg"/>
            <p:cNvPicPr>
              <a:picLocks noChangeAspect="1"/>
            </p:cNvPicPr>
            <p:nvPr/>
          </p:nvPicPr>
          <p:blipFill>
            <a:blip r:embed="rId2"/>
            <a:srcRect l="24172" t="34427" r="6635" b="2468"/>
            <a:stretch>
              <a:fillRect/>
            </a:stretch>
          </p:blipFill>
          <p:spPr>
            <a:xfrm>
              <a:off x="76200" y="63500"/>
              <a:ext cx="6368525" cy="8138529"/>
            </a:xfrm>
            <a:prstGeom prst="rect">
              <a:avLst/>
            </a:prstGeom>
            <a:ln w="12700" cap="flat">
              <a:noFill/>
              <a:miter lim="400000"/>
            </a:ln>
            <a:effectLst/>
          </p:spPr>
        </p:pic>
        <p:pic>
          <p:nvPicPr>
            <p:cNvPr id="470" name="ancient highways - Version 2.jpg" descr="ancient highways - Version 2.jpg"/>
            <p:cNvPicPr>
              <a:picLocks noChangeAspect="1"/>
            </p:cNvPicPr>
            <p:nvPr/>
          </p:nvPicPr>
          <p:blipFill>
            <a:blip r:embed="rId3"/>
            <a:stretch>
              <a:fillRect/>
            </a:stretch>
          </p:blipFill>
          <p:spPr>
            <a:xfrm>
              <a:off x="-2" y="-1"/>
              <a:ext cx="6508227" cy="8278230"/>
            </a:xfrm>
            <a:prstGeom prst="rect">
              <a:avLst/>
            </a:prstGeom>
            <a:ln w="12700" cap="flat">
              <a:noFill/>
              <a:miter lim="400000"/>
            </a:ln>
            <a:effectLst/>
          </p:spPr>
        </p:pic>
      </p:grpSp>
      <p:sp>
        <p:nvSpPr>
          <p:cNvPr id="472" name="hebron"/>
          <p:cNvSpPr txBox="1"/>
          <p:nvPr/>
        </p:nvSpPr>
        <p:spPr>
          <a:xfrm>
            <a:off x="7329823" y="5076855"/>
            <a:ext cx="1875434" cy="5582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b="1">
                <a:solidFill>
                  <a:srgbClr val="000000"/>
                </a:solidFill>
              </a:defRPr>
            </a:lvl1pPr>
          </a:lstStyle>
          <a:p>
            <a:r>
              <a:t>hebron</a:t>
            </a:r>
          </a:p>
        </p:txBody>
      </p:sp>
    </p:spTree>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4" name="Abraham was buried here (Ge. 25:7-11), as well as Isaac and Rebekah (Ge. 49:31), and Jacob and Leah (Ge. 49:31; 50:13)."/>
          <p:cNvSpPr txBox="1">
            <a:spLocks noGrp="1"/>
          </p:cNvSpPr>
          <p:nvPr>
            <p:ph type="body" sz="half" idx="1"/>
          </p:nvPr>
        </p:nvSpPr>
        <p:spPr>
          <a:xfrm>
            <a:off x="734343" y="1316991"/>
            <a:ext cx="4559201" cy="6492164"/>
          </a:xfrm>
          <a:prstGeom prst="rect">
            <a:avLst/>
          </a:prstGeom>
        </p:spPr>
        <p:txBody>
          <a:bodyPr/>
          <a:lstStyle>
            <a:lvl1pPr>
              <a:defRPr sz="3200">
                <a:solidFill>
                  <a:srgbClr val="94E3FE"/>
                </a:solidFill>
              </a:defRPr>
            </a:lvl1pPr>
          </a:lstStyle>
          <a:p>
            <a:r>
              <a:t>Abraham was buried here (Ge. 25:7-11), as well as Isaac and Rebekah (Ge. 49:31), and Jacob and Leah (Ge. 49:31; 50:13).</a:t>
            </a:r>
          </a:p>
        </p:txBody>
      </p:sp>
      <p:grpSp>
        <p:nvGrpSpPr>
          <p:cNvPr id="477" name="ancient highways - Version 2.jpg"/>
          <p:cNvGrpSpPr/>
          <p:nvPr/>
        </p:nvGrpSpPr>
        <p:grpSpPr>
          <a:xfrm>
            <a:off x="5951440" y="652476"/>
            <a:ext cx="6508227" cy="8278230"/>
            <a:chOff x="-1" y="0"/>
            <a:chExt cx="6508225" cy="8278229"/>
          </a:xfrm>
        </p:grpSpPr>
        <p:pic>
          <p:nvPicPr>
            <p:cNvPr id="475" name="ancient highways - Version 2.jpg" descr="ancient highways - Version 2.jpg"/>
            <p:cNvPicPr>
              <a:picLocks noChangeAspect="1"/>
            </p:cNvPicPr>
            <p:nvPr/>
          </p:nvPicPr>
          <p:blipFill>
            <a:blip r:embed="rId2"/>
            <a:srcRect l="24172" t="34427" r="6635" b="2468"/>
            <a:stretch>
              <a:fillRect/>
            </a:stretch>
          </p:blipFill>
          <p:spPr>
            <a:xfrm>
              <a:off x="76200" y="63500"/>
              <a:ext cx="6368525" cy="8138529"/>
            </a:xfrm>
            <a:prstGeom prst="rect">
              <a:avLst/>
            </a:prstGeom>
            <a:ln w="12700" cap="flat">
              <a:noFill/>
              <a:miter lim="400000"/>
            </a:ln>
            <a:effectLst/>
          </p:spPr>
        </p:pic>
        <p:pic>
          <p:nvPicPr>
            <p:cNvPr id="476" name="ancient highways - Version 2.jpg" descr="ancient highways - Version 2.jpg"/>
            <p:cNvPicPr>
              <a:picLocks noChangeAspect="1"/>
            </p:cNvPicPr>
            <p:nvPr/>
          </p:nvPicPr>
          <p:blipFill>
            <a:blip r:embed="rId3"/>
            <a:stretch>
              <a:fillRect/>
            </a:stretch>
          </p:blipFill>
          <p:spPr>
            <a:xfrm>
              <a:off x="-2" y="-1"/>
              <a:ext cx="6508227" cy="8278230"/>
            </a:xfrm>
            <a:prstGeom prst="rect">
              <a:avLst/>
            </a:prstGeom>
            <a:ln w="12700" cap="flat">
              <a:noFill/>
              <a:miter lim="400000"/>
            </a:ln>
            <a:effectLst/>
          </p:spPr>
        </p:pic>
      </p:grpSp>
      <p:sp>
        <p:nvSpPr>
          <p:cNvPr id="478" name="hebron"/>
          <p:cNvSpPr txBox="1"/>
          <p:nvPr/>
        </p:nvSpPr>
        <p:spPr>
          <a:xfrm>
            <a:off x="7329823" y="5076855"/>
            <a:ext cx="1875434" cy="5582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b="1">
                <a:solidFill>
                  <a:srgbClr val="000000"/>
                </a:solidFill>
              </a:defRPr>
            </a:lvl1pPr>
          </a:lstStyle>
          <a:p>
            <a:r>
              <a:t>hebron</a:t>
            </a:r>
          </a:p>
        </p:txBody>
      </p:sp>
    </p:spTree>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0" name="Israel 2013 Hazor 22.jpg" descr="Israel 2013 Hazor 22.jpg"/>
          <p:cNvPicPr>
            <a:picLocks noGrp="1" noChangeAspect="1"/>
          </p:cNvPicPr>
          <p:nvPr>
            <p:ph type="pic" idx="21"/>
          </p:nvPr>
        </p:nvPicPr>
        <p:blipFill>
          <a:blip r:embed="rId2"/>
          <a:stretch>
            <a:fillRect/>
          </a:stretch>
        </p:blipFill>
        <p:spPr>
          <a:xfrm>
            <a:off x="5534283" y="1263160"/>
            <a:ext cx="6181945" cy="7252680"/>
          </a:xfrm>
          <a:prstGeom prst="rect">
            <a:avLst/>
          </a:prstGeom>
        </p:spPr>
      </p:pic>
      <p:sp>
        <p:nvSpPr>
          <p:cNvPr id="481" name="The transaction for the purchase of the field was done in the Hebron city gate (“at the gate of his city,” Ge. 23:10).…"/>
          <p:cNvSpPr txBox="1"/>
          <p:nvPr/>
        </p:nvSpPr>
        <p:spPr>
          <a:xfrm>
            <a:off x="596900" y="1346200"/>
            <a:ext cx="4176018" cy="773380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a:lnSpc>
                <a:spcPct val="110000"/>
              </a:lnSpc>
              <a:defRPr b="1" cap="none">
                <a:solidFill>
                  <a:srgbClr val="94E3FE"/>
                </a:solidFill>
              </a:defRPr>
            </a:pPr>
            <a:r>
              <a:t>The transaction for the purchase of the field was done in the Hebron city gate (“at the gate of his city,” Ge. 23:10). </a:t>
            </a:r>
          </a:p>
          <a:p>
            <a:pPr algn="l">
              <a:lnSpc>
                <a:spcPct val="110000"/>
              </a:lnSpc>
              <a:defRPr b="1" cap="none">
                <a:solidFill>
                  <a:srgbClr val="94E3FE"/>
                </a:solidFill>
              </a:defRPr>
            </a:pPr>
            <a:endParaRPr/>
          </a:p>
          <a:p>
            <a:pPr algn="l">
              <a:lnSpc>
                <a:spcPct val="110000"/>
              </a:lnSpc>
              <a:defRPr b="1" cap="none">
                <a:solidFill>
                  <a:srgbClr val="94E3FE"/>
                </a:solidFill>
              </a:defRPr>
            </a:pPr>
            <a:r>
              <a:t>The gates of the cities were places of ruling and judgment. and commercial business.</a:t>
            </a:r>
          </a:p>
        </p:txBody>
      </p:sp>
    </p:spTree>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3" name="A reconstructive drawing of the Dan gate"/>
          <p:cNvSpPr txBox="1"/>
          <p:nvPr/>
        </p:nvSpPr>
        <p:spPr>
          <a:xfrm>
            <a:off x="1850259" y="8223179"/>
            <a:ext cx="9304282" cy="136683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b="1" cap="none">
                <a:solidFill>
                  <a:srgbClr val="94E3FE"/>
                </a:solidFill>
              </a:defRPr>
            </a:lvl1pPr>
          </a:lstStyle>
          <a:p>
            <a:r>
              <a:t>A reconstructive drawing of the Dan gate</a:t>
            </a:r>
          </a:p>
        </p:txBody>
      </p:sp>
      <p:pic>
        <p:nvPicPr>
          <p:cNvPr id="484" name="IMG_6662.jpg" descr="IMG_6662.jpg"/>
          <p:cNvPicPr>
            <a:picLocks noChangeAspect="1"/>
          </p:cNvPicPr>
          <p:nvPr/>
        </p:nvPicPr>
        <p:blipFill>
          <a:blip r:embed="rId2"/>
          <a:srcRect r="18317" b="14326"/>
          <a:stretch>
            <a:fillRect/>
          </a:stretch>
        </p:blipFill>
        <p:spPr>
          <a:xfrm>
            <a:off x="1619250" y="561835"/>
            <a:ext cx="9766477" cy="7488709"/>
          </a:xfrm>
          <a:prstGeom prst="rect">
            <a:avLst/>
          </a:prstGeom>
          <a:ln w="12700">
            <a:miter lim="400000"/>
          </a:ln>
        </p:spPr>
      </p:pic>
    </p:spTree>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6" name="Remnant of the benches in the city gate at Beersheva"/>
          <p:cNvSpPr txBox="1"/>
          <p:nvPr/>
        </p:nvSpPr>
        <p:spPr>
          <a:xfrm>
            <a:off x="2743129" y="7431656"/>
            <a:ext cx="7518542" cy="22606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b="1" cap="none">
                <a:solidFill>
                  <a:srgbClr val="94E3FE"/>
                </a:solidFill>
              </a:defRPr>
            </a:lvl1pPr>
          </a:lstStyle>
          <a:p>
            <a:r>
              <a:t>Remnant of the benches in the city gate at Beersheva</a:t>
            </a:r>
          </a:p>
        </p:txBody>
      </p:sp>
      <p:pic>
        <p:nvPicPr>
          <p:cNvPr id="487" name="_DSC0160.jpeg" descr="_DSC0160.jpeg"/>
          <p:cNvPicPr>
            <a:picLocks noChangeAspect="1"/>
          </p:cNvPicPr>
          <p:nvPr/>
        </p:nvPicPr>
        <p:blipFill>
          <a:blip r:embed="rId2"/>
          <a:stretch>
            <a:fillRect/>
          </a:stretch>
        </p:blipFill>
        <p:spPr>
          <a:xfrm>
            <a:off x="1503550" y="586568"/>
            <a:ext cx="9997700" cy="6665132"/>
          </a:xfrm>
          <a:prstGeom prst="rect">
            <a:avLst/>
          </a:prstGeom>
          <a:ln w="12700">
            <a:miter lim="400000"/>
          </a:ln>
        </p:spPr>
      </p:pic>
    </p:spTree>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9" name="The Cave of the Patriarchs was surrounded by walls in Herod the Great’s day in the 1st century BC.…"/>
          <p:cNvSpPr txBox="1">
            <a:spLocks noGrp="1"/>
          </p:cNvSpPr>
          <p:nvPr>
            <p:ph type="body" sz="half" idx="1"/>
          </p:nvPr>
        </p:nvSpPr>
        <p:spPr>
          <a:xfrm>
            <a:off x="734343" y="732964"/>
            <a:ext cx="5533156" cy="8287671"/>
          </a:xfrm>
          <a:prstGeom prst="rect">
            <a:avLst/>
          </a:prstGeom>
        </p:spPr>
        <p:txBody>
          <a:bodyPr/>
          <a:lstStyle/>
          <a:p>
            <a:pPr>
              <a:defRPr sz="3200">
                <a:solidFill>
                  <a:srgbClr val="94E3FE"/>
                </a:solidFill>
              </a:defRPr>
            </a:pPr>
            <a:r>
              <a:t>The Cave of the Patriarchs was surrounded by walls in Herod the Great’s day in the 1st century BC.</a:t>
            </a:r>
          </a:p>
          <a:p>
            <a:pPr>
              <a:defRPr sz="2000">
                <a:solidFill>
                  <a:srgbClr val="94E3FE"/>
                </a:solidFill>
              </a:defRPr>
            </a:pPr>
            <a:endParaRPr/>
          </a:p>
          <a:p>
            <a:pPr>
              <a:defRPr sz="3200">
                <a:solidFill>
                  <a:srgbClr val="94E3FE"/>
                </a:solidFill>
              </a:defRPr>
            </a:pPr>
            <a:r>
              <a:t>A Byzantine church was built inside in the 4th century AD. </a:t>
            </a:r>
          </a:p>
          <a:p>
            <a:pPr>
              <a:defRPr sz="2000">
                <a:solidFill>
                  <a:srgbClr val="94E3FE"/>
                </a:solidFill>
              </a:defRPr>
            </a:pPr>
            <a:endParaRPr/>
          </a:p>
          <a:p>
            <a:pPr>
              <a:defRPr sz="3200">
                <a:solidFill>
                  <a:srgbClr val="94E3FE"/>
                </a:solidFill>
              </a:defRPr>
            </a:pPr>
            <a:r>
              <a:t>This was replaced by a mosque in the 7th century</a:t>
            </a:r>
          </a:p>
          <a:p>
            <a:pPr>
              <a:defRPr sz="3200">
                <a:solidFill>
                  <a:srgbClr val="94E3FE"/>
                </a:solidFill>
              </a:defRPr>
            </a:pPr>
            <a:r>
              <a:t> </a:t>
            </a:r>
          </a:p>
          <a:p>
            <a:pPr>
              <a:defRPr sz="3200">
                <a:solidFill>
                  <a:srgbClr val="94E3FE"/>
                </a:solidFill>
              </a:defRPr>
            </a:pPr>
            <a:r>
              <a:t>Then a Crusader church in the 12th century</a:t>
            </a:r>
          </a:p>
          <a:p>
            <a:pPr>
              <a:defRPr sz="2000">
                <a:solidFill>
                  <a:srgbClr val="94E3FE"/>
                </a:solidFill>
              </a:defRPr>
            </a:pPr>
            <a:endParaRPr/>
          </a:p>
          <a:p>
            <a:pPr>
              <a:defRPr sz="3200">
                <a:solidFill>
                  <a:srgbClr val="94E3FE"/>
                </a:solidFill>
              </a:defRPr>
            </a:pPr>
            <a:r>
              <a:t>Then another mosque by Saladin later that century.</a:t>
            </a:r>
          </a:p>
        </p:txBody>
      </p:sp>
      <p:grpSp>
        <p:nvGrpSpPr>
          <p:cNvPr id="492" name="Hebron tomb of the patriarchs.png"/>
          <p:cNvGrpSpPr/>
          <p:nvPr/>
        </p:nvGrpSpPr>
        <p:grpSpPr>
          <a:xfrm>
            <a:off x="6992769" y="1039885"/>
            <a:ext cx="5193431" cy="6598016"/>
            <a:chOff x="0" y="0"/>
            <a:chExt cx="5193429" cy="6598015"/>
          </a:xfrm>
        </p:grpSpPr>
        <p:pic>
          <p:nvPicPr>
            <p:cNvPr id="490" name="Hebron tomb of the patriarchs.png" descr="Hebron tomb of the patriarchs.png"/>
            <p:cNvPicPr>
              <a:picLocks noChangeAspect="1"/>
            </p:cNvPicPr>
            <p:nvPr/>
          </p:nvPicPr>
          <p:blipFill>
            <a:blip r:embed="rId2"/>
            <a:srcRect l="49504"/>
            <a:stretch>
              <a:fillRect/>
            </a:stretch>
          </p:blipFill>
          <p:spPr>
            <a:xfrm>
              <a:off x="76200" y="63499"/>
              <a:ext cx="5025570" cy="6458315"/>
            </a:xfrm>
            <a:prstGeom prst="rect">
              <a:avLst/>
            </a:prstGeom>
            <a:ln w="12700" cap="flat">
              <a:noFill/>
              <a:miter lim="400000"/>
            </a:ln>
            <a:effectLst/>
          </p:spPr>
        </p:pic>
        <p:pic>
          <p:nvPicPr>
            <p:cNvPr id="491" name="Hebron tomb of the patriarchs.png" descr="Hebron tomb of the patriarchs.png"/>
            <p:cNvPicPr>
              <a:picLocks noChangeAspect="1"/>
            </p:cNvPicPr>
            <p:nvPr/>
          </p:nvPicPr>
          <p:blipFill>
            <a:blip r:embed="rId3"/>
            <a:stretch>
              <a:fillRect/>
            </a:stretch>
          </p:blipFill>
          <p:spPr>
            <a:xfrm>
              <a:off x="-1" y="-1"/>
              <a:ext cx="5193430" cy="6598016"/>
            </a:xfrm>
            <a:prstGeom prst="rect">
              <a:avLst/>
            </a:prstGeom>
            <a:ln w="12700" cap="flat">
              <a:noFill/>
              <a:miter lim="400000"/>
            </a:ln>
            <a:effectLst/>
          </p:spPr>
        </p:pic>
      </p:grpSp>
    </p:spTree>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6" name="DSC_0871.jpeg"/>
          <p:cNvGrpSpPr/>
          <p:nvPr/>
        </p:nvGrpSpPr>
        <p:grpSpPr>
          <a:xfrm>
            <a:off x="793365" y="1267970"/>
            <a:ext cx="11418069" cy="7217661"/>
            <a:chOff x="-1" y="0"/>
            <a:chExt cx="11418068" cy="7217659"/>
          </a:xfrm>
        </p:grpSpPr>
        <p:pic>
          <p:nvPicPr>
            <p:cNvPr id="494" name="DSC_0871.jpeg" descr="DSC_0871.jpeg"/>
            <p:cNvPicPr>
              <a:picLocks noChangeAspect="1"/>
            </p:cNvPicPr>
            <p:nvPr/>
          </p:nvPicPr>
          <p:blipFill>
            <a:blip r:embed="rId2"/>
            <a:srcRect t="4333" r="13076" b="13805"/>
            <a:stretch>
              <a:fillRect/>
            </a:stretch>
          </p:blipFill>
          <p:spPr>
            <a:xfrm>
              <a:off x="76199" y="63499"/>
              <a:ext cx="11278368" cy="7077961"/>
            </a:xfrm>
            <a:prstGeom prst="rect">
              <a:avLst/>
            </a:prstGeom>
            <a:ln w="12700" cap="flat">
              <a:noFill/>
              <a:miter lim="400000"/>
            </a:ln>
            <a:effectLst/>
          </p:spPr>
        </p:pic>
        <p:pic>
          <p:nvPicPr>
            <p:cNvPr id="495" name="DSC_0871.jpeg" descr="DSC_0871.jpeg"/>
            <p:cNvPicPr>
              <a:picLocks noChangeAspect="1"/>
            </p:cNvPicPr>
            <p:nvPr/>
          </p:nvPicPr>
          <p:blipFill>
            <a:blip r:embed="rId3"/>
            <a:stretch>
              <a:fillRect/>
            </a:stretch>
          </p:blipFill>
          <p:spPr>
            <a:xfrm>
              <a:off x="-2" y="-1"/>
              <a:ext cx="11418070" cy="7217661"/>
            </a:xfrm>
            <a:prstGeom prst="rect">
              <a:avLst/>
            </a:prstGeom>
            <a:ln w="12700" cap="flat">
              <a:noFill/>
              <a:miter lim="400000"/>
            </a:ln>
            <a:effectLst/>
          </p:spPr>
        </p:pic>
      </p:gr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 name="Most of the photos and video clips are our own and we are publishing them in The Way of Life Pictorial Bible for free use by teachers and students."/>
          <p:cNvSpPr txBox="1">
            <a:spLocks noGrp="1"/>
          </p:cNvSpPr>
          <p:nvPr>
            <p:ph type="body" sz="quarter" idx="1"/>
          </p:nvPr>
        </p:nvSpPr>
        <p:spPr>
          <a:xfrm>
            <a:off x="945901" y="978415"/>
            <a:ext cx="4508998" cy="5374482"/>
          </a:xfrm>
          <a:prstGeom prst="rect">
            <a:avLst/>
          </a:prstGeom>
        </p:spPr>
        <p:txBody>
          <a:bodyPr/>
          <a:lstStyle/>
          <a:p>
            <a:pPr>
              <a:defRPr sz="3400">
                <a:solidFill>
                  <a:srgbClr val="76D6FF"/>
                </a:solidFill>
              </a:defRPr>
            </a:pPr>
            <a:r>
              <a:t>Most of the photos and video clips are our own and we are publishing them in </a:t>
            </a:r>
            <a:r>
              <a:rPr i="1"/>
              <a:t>The Way of Life Pictorial Bible</a:t>
            </a:r>
            <a:r>
              <a:t> for free use by teachers and students. </a:t>
            </a:r>
          </a:p>
        </p:txBody>
      </p:sp>
      <p:pic>
        <p:nvPicPr>
          <p:cNvPr id="359" name="image6.jpeg" descr="image6.jpeg"/>
          <p:cNvPicPr>
            <a:picLocks noChangeAspect="1"/>
          </p:cNvPicPr>
          <p:nvPr/>
        </p:nvPicPr>
        <p:blipFill>
          <a:blip r:embed="rId2"/>
          <a:srcRect l="20277" t="13755" r="30205"/>
          <a:stretch>
            <a:fillRect/>
          </a:stretch>
        </p:blipFill>
        <p:spPr>
          <a:xfrm>
            <a:off x="7761542" y="678266"/>
            <a:ext cx="4508938" cy="5232242"/>
          </a:xfrm>
          <a:prstGeom prst="rect">
            <a:avLst/>
          </a:prstGeom>
          <a:ln w="12700">
            <a:miter lim="400000"/>
          </a:ln>
        </p:spPr>
      </p:pic>
      <p:grpSp>
        <p:nvGrpSpPr>
          <p:cNvPr id="362" name="image7.jpeg"/>
          <p:cNvGrpSpPr/>
          <p:nvPr/>
        </p:nvGrpSpPr>
        <p:grpSpPr>
          <a:xfrm rot="21373834">
            <a:off x="5600241" y="3648014"/>
            <a:ext cx="4071604" cy="5374483"/>
            <a:chOff x="0" y="0"/>
            <a:chExt cx="4071603" cy="5374481"/>
          </a:xfrm>
        </p:grpSpPr>
        <p:pic>
          <p:nvPicPr>
            <p:cNvPr id="361" name="image7.jpeg" descr="image7.jpeg"/>
            <p:cNvPicPr>
              <a:picLocks noChangeAspect="1"/>
            </p:cNvPicPr>
            <p:nvPr/>
          </p:nvPicPr>
          <p:blipFill>
            <a:blip r:embed="rId3"/>
            <a:srcRect t="10296" b="936"/>
            <a:stretch>
              <a:fillRect/>
            </a:stretch>
          </p:blipFill>
          <p:spPr>
            <a:xfrm>
              <a:off x="79716" y="63499"/>
              <a:ext cx="3928387" cy="5234783"/>
            </a:xfrm>
            <a:prstGeom prst="rect">
              <a:avLst/>
            </a:prstGeom>
            <a:ln>
              <a:noFill/>
            </a:ln>
            <a:effectLst/>
          </p:spPr>
        </p:pic>
        <p:pic>
          <p:nvPicPr>
            <p:cNvPr id="360" name="image7.jpeg" descr="image7.jpeg"/>
            <p:cNvPicPr>
              <a:picLocks/>
            </p:cNvPicPr>
            <p:nvPr/>
          </p:nvPicPr>
          <p:blipFill>
            <a:blip r:embed="rId4"/>
            <a:stretch>
              <a:fillRect/>
            </a:stretch>
          </p:blipFill>
          <p:spPr>
            <a:xfrm>
              <a:off x="0" y="-1"/>
              <a:ext cx="4071604" cy="5374483"/>
            </a:xfrm>
            <a:prstGeom prst="rect">
              <a:avLst/>
            </a:prstGeom>
            <a:effectLst/>
          </p:spPr>
        </p:pic>
      </p:grpSp>
    </p:spTree>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8" name="Today the structure contains both a mosque and a Jewish synagogue."/>
          <p:cNvSpPr txBox="1">
            <a:spLocks noGrp="1"/>
          </p:cNvSpPr>
          <p:nvPr>
            <p:ph type="body" sz="quarter" idx="1"/>
          </p:nvPr>
        </p:nvSpPr>
        <p:spPr>
          <a:xfrm>
            <a:off x="653995" y="901995"/>
            <a:ext cx="3910166" cy="4005961"/>
          </a:xfrm>
          <a:prstGeom prst="rect">
            <a:avLst/>
          </a:prstGeom>
        </p:spPr>
        <p:txBody>
          <a:bodyPr/>
          <a:lstStyle>
            <a:lvl1pPr>
              <a:defRPr sz="3200">
                <a:solidFill>
                  <a:srgbClr val="94E3FE"/>
                </a:solidFill>
              </a:defRPr>
            </a:lvl1pPr>
          </a:lstStyle>
          <a:p>
            <a:r>
              <a:t>Today the structure contains both a mosque and a Jewish synagogue.</a:t>
            </a:r>
          </a:p>
        </p:txBody>
      </p:sp>
      <p:grpSp>
        <p:nvGrpSpPr>
          <p:cNvPr id="501" name="Israel 2013 Hebron 7 - Version 2.jpeg"/>
          <p:cNvGrpSpPr/>
          <p:nvPr/>
        </p:nvGrpSpPr>
        <p:grpSpPr>
          <a:xfrm>
            <a:off x="5511778" y="559507"/>
            <a:ext cx="6971690" cy="4690937"/>
            <a:chOff x="0" y="0"/>
            <a:chExt cx="6971689" cy="4690936"/>
          </a:xfrm>
        </p:grpSpPr>
        <p:pic>
          <p:nvPicPr>
            <p:cNvPr id="499" name="Israel 2013 Hebron 7 - Version 2.jpeg" descr="Israel 2013 Hebron 7 - Version 2.jpeg"/>
            <p:cNvPicPr>
              <a:picLocks noChangeAspect="1"/>
            </p:cNvPicPr>
            <p:nvPr/>
          </p:nvPicPr>
          <p:blipFill>
            <a:blip r:embed="rId2"/>
            <a:stretch>
              <a:fillRect/>
            </a:stretch>
          </p:blipFill>
          <p:spPr>
            <a:xfrm>
              <a:off x="76200" y="63500"/>
              <a:ext cx="6831989" cy="4551236"/>
            </a:xfrm>
            <a:prstGeom prst="rect">
              <a:avLst/>
            </a:prstGeom>
            <a:ln w="12700" cap="flat">
              <a:noFill/>
              <a:miter lim="400000"/>
            </a:ln>
            <a:effectLst/>
          </p:spPr>
        </p:pic>
        <p:pic>
          <p:nvPicPr>
            <p:cNvPr id="500" name="Israel 2013 Hebron 7 - Version 2.jpeg" descr="Israel 2013 Hebron 7 - Version 2.jpeg"/>
            <p:cNvPicPr>
              <a:picLocks noChangeAspect="1"/>
            </p:cNvPicPr>
            <p:nvPr/>
          </p:nvPicPr>
          <p:blipFill>
            <a:blip r:embed="rId3"/>
            <a:stretch>
              <a:fillRect/>
            </a:stretch>
          </p:blipFill>
          <p:spPr>
            <a:xfrm>
              <a:off x="-1" y="-1"/>
              <a:ext cx="6971690" cy="4690937"/>
            </a:xfrm>
            <a:prstGeom prst="rect">
              <a:avLst/>
            </a:prstGeom>
            <a:ln w="12700" cap="flat">
              <a:noFill/>
              <a:miter lim="400000"/>
            </a:ln>
            <a:effectLst/>
          </p:spPr>
        </p:pic>
      </p:grpSp>
      <p:grpSp>
        <p:nvGrpSpPr>
          <p:cNvPr id="504" name="_DSC0414.jpeg"/>
          <p:cNvGrpSpPr/>
          <p:nvPr/>
        </p:nvGrpSpPr>
        <p:grpSpPr>
          <a:xfrm>
            <a:off x="602457" y="4259844"/>
            <a:ext cx="7354746" cy="4946115"/>
            <a:chOff x="0" y="0"/>
            <a:chExt cx="7354745" cy="4946113"/>
          </a:xfrm>
        </p:grpSpPr>
        <p:pic>
          <p:nvPicPr>
            <p:cNvPr id="502" name="_DSC0414.jpeg" descr="_DSC0414.jpeg"/>
            <p:cNvPicPr>
              <a:picLocks noChangeAspect="1"/>
            </p:cNvPicPr>
            <p:nvPr/>
          </p:nvPicPr>
          <p:blipFill>
            <a:blip r:embed="rId4"/>
            <a:srcRect t="37" b="37"/>
            <a:stretch>
              <a:fillRect/>
            </a:stretch>
          </p:blipFill>
          <p:spPr>
            <a:xfrm>
              <a:off x="76200" y="63499"/>
              <a:ext cx="7215045" cy="4806415"/>
            </a:xfrm>
            <a:prstGeom prst="rect">
              <a:avLst/>
            </a:prstGeom>
            <a:ln w="12700" cap="flat">
              <a:noFill/>
              <a:miter lim="400000"/>
            </a:ln>
            <a:effectLst/>
          </p:spPr>
        </p:pic>
        <p:pic>
          <p:nvPicPr>
            <p:cNvPr id="503" name="_DSC0414.jpeg" descr="_DSC0414.jpeg"/>
            <p:cNvPicPr>
              <a:picLocks noChangeAspect="1"/>
            </p:cNvPicPr>
            <p:nvPr/>
          </p:nvPicPr>
          <p:blipFill>
            <a:blip r:embed="rId5"/>
            <a:stretch>
              <a:fillRect/>
            </a:stretch>
          </p:blipFill>
          <p:spPr>
            <a:xfrm>
              <a:off x="-1" y="-1"/>
              <a:ext cx="7354746" cy="4946115"/>
            </a:xfrm>
            <a:prstGeom prst="rect">
              <a:avLst/>
            </a:prstGeom>
            <a:ln w="12700" cap="flat">
              <a:noFill/>
              <a:miter lim="400000"/>
            </a:ln>
            <a:effectLst/>
          </p:spPr>
        </p:pic>
      </p:grpSp>
    </p:spTree>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6" name="Tombs of Abraham and Sarah"/>
          <p:cNvSpPr txBox="1">
            <a:spLocks noGrp="1"/>
          </p:cNvSpPr>
          <p:nvPr>
            <p:ph type="body" sz="half" idx="1"/>
          </p:nvPr>
        </p:nvSpPr>
        <p:spPr>
          <a:xfrm>
            <a:off x="825499" y="715720"/>
            <a:ext cx="4442409" cy="7832699"/>
          </a:xfrm>
          <a:prstGeom prst="rect">
            <a:avLst/>
          </a:prstGeom>
        </p:spPr>
        <p:txBody>
          <a:bodyPr/>
          <a:lstStyle>
            <a:lvl1pPr>
              <a:defRPr sz="3200">
                <a:solidFill>
                  <a:srgbClr val="94E3FE"/>
                </a:solidFill>
              </a:defRPr>
            </a:lvl1pPr>
          </a:lstStyle>
          <a:p>
            <a:r>
              <a:t>Tombs of Abraham and Sarah</a:t>
            </a:r>
          </a:p>
        </p:txBody>
      </p:sp>
      <p:grpSp>
        <p:nvGrpSpPr>
          <p:cNvPr id="509" name="_DSC0358.jpeg"/>
          <p:cNvGrpSpPr/>
          <p:nvPr/>
        </p:nvGrpSpPr>
        <p:grpSpPr>
          <a:xfrm>
            <a:off x="6901069" y="652477"/>
            <a:ext cx="5285132" cy="6715202"/>
            <a:chOff x="0" y="0"/>
            <a:chExt cx="5285130" cy="6715200"/>
          </a:xfrm>
        </p:grpSpPr>
        <p:pic>
          <p:nvPicPr>
            <p:cNvPr id="507" name="_DSC0358.jpeg" descr="_DSC0358.jpeg"/>
            <p:cNvPicPr>
              <a:picLocks noChangeAspect="1"/>
            </p:cNvPicPr>
            <p:nvPr/>
          </p:nvPicPr>
          <p:blipFill>
            <a:blip r:embed="rId2"/>
            <a:srcRect t="7402" b="7401"/>
            <a:stretch>
              <a:fillRect/>
            </a:stretch>
          </p:blipFill>
          <p:spPr>
            <a:xfrm>
              <a:off x="76199" y="63500"/>
              <a:ext cx="5145432" cy="6575502"/>
            </a:xfrm>
            <a:prstGeom prst="rect">
              <a:avLst/>
            </a:prstGeom>
            <a:ln w="12700" cap="flat">
              <a:noFill/>
              <a:miter lim="400000"/>
            </a:ln>
            <a:effectLst/>
          </p:spPr>
        </p:pic>
        <p:pic>
          <p:nvPicPr>
            <p:cNvPr id="508" name="_DSC0358.jpeg" descr="_DSC0358.jpeg"/>
            <p:cNvPicPr>
              <a:picLocks noChangeAspect="1"/>
            </p:cNvPicPr>
            <p:nvPr/>
          </p:nvPicPr>
          <p:blipFill>
            <a:blip r:embed="rId3"/>
            <a:stretch>
              <a:fillRect/>
            </a:stretch>
          </p:blipFill>
          <p:spPr>
            <a:xfrm>
              <a:off x="-1" y="0"/>
              <a:ext cx="5285131" cy="6715202"/>
            </a:xfrm>
            <a:prstGeom prst="rect">
              <a:avLst/>
            </a:prstGeom>
            <a:ln w="12700" cap="flat">
              <a:noFill/>
              <a:miter lim="400000"/>
            </a:ln>
            <a:effectLst/>
          </p:spPr>
        </p:pic>
      </p:grpSp>
      <p:grpSp>
        <p:nvGrpSpPr>
          <p:cNvPr id="512" name="_DSC0413.jpeg"/>
          <p:cNvGrpSpPr/>
          <p:nvPr/>
        </p:nvGrpSpPr>
        <p:grpSpPr>
          <a:xfrm>
            <a:off x="792369" y="2450860"/>
            <a:ext cx="5285131" cy="6715203"/>
            <a:chOff x="0" y="0"/>
            <a:chExt cx="5285130" cy="6715202"/>
          </a:xfrm>
        </p:grpSpPr>
        <p:pic>
          <p:nvPicPr>
            <p:cNvPr id="510" name="_DSC0413.jpeg" descr="_DSC0413.jpeg"/>
            <p:cNvPicPr>
              <a:picLocks noChangeAspect="1"/>
            </p:cNvPicPr>
            <p:nvPr/>
          </p:nvPicPr>
          <p:blipFill>
            <a:blip r:embed="rId4"/>
            <a:srcRect t="7402" b="7401"/>
            <a:stretch>
              <a:fillRect/>
            </a:stretch>
          </p:blipFill>
          <p:spPr>
            <a:xfrm>
              <a:off x="76199" y="63500"/>
              <a:ext cx="5145432" cy="6575502"/>
            </a:xfrm>
            <a:prstGeom prst="rect">
              <a:avLst/>
            </a:prstGeom>
            <a:ln w="12700" cap="flat">
              <a:noFill/>
              <a:miter lim="400000"/>
            </a:ln>
            <a:effectLst/>
          </p:spPr>
        </p:pic>
        <p:pic>
          <p:nvPicPr>
            <p:cNvPr id="511" name="_DSC0413.jpeg" descr="_DSC0413.jpeg"/>
            <p:cNvPicPr>
              <a:picLocks noChangeAspect="1"/>
            </p:cNvPicPr>
            <p:nvPr/>
          </p:nvPicPr>
          <p:blipFill>
            <a:blip r:embed="rId3"/>
            <a:stretch>
              <a:fillRect/>
            </a:stretch>
          </p:blipFill>
          <p:spPr>
            <a:xfrm>
              <a:off x="-1" y="-1"/>
              <a:ext cx="5285131" cy="6715203"/>
            </a:xfrm>
            <a:prstGeom prst="rect">
              <a:avLst/>
            </a:prstGeom>
            <a:ln w="12700" cap="flat">
              <a:noFill/>
              <a:miter lim="400000"/>
            </a:ln>
            <a:effectLst/>
          </p:spPr>
        </p:pic>
      </p:grpSp>
    </p:spTree>
  </p:cSld>
  <p:clrMapOvr>
    <a:masterClrMapping/>
  </p:clrMapOvr>
  <p:transition spd="med"/>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4" name="A BRIDE FOR ISAAC…"/>
          <p:cNvSpPr txBox="1">
            <a:spLocks noGrp="1"/>
          </p:cNvSpPr>
          <p:nvPr>
            <p:ph type="body" sz="half" idx="1"/>
          </p:nvPr>
        </p:nvSpPr>
        <p:spPr>
          <a:xfrm>
            <a:off x="734343" y="1316990"/>
            <a:ext cx="4741674" cy="7011470"/>
          </a:xfrm>
          <a:prstGeom prst="rect">
            <a:avLst/>
          </a:prstGeom>
        </p:spPr>
        <p:txBody>
          <a:bodyPr/>
          <a:lstStyle/>
          <a:p>
            <a:pPr>
              <a:defRPr sz="3200">
                <a:solidFill>
                  <a:srgbClr val="FFFFFF"/>
                </a:solidFill>
              </a:defRPr>
            </a:pPr>
            <a:r>
              <a:t>A BRIDE FOR ISAAC</a:t>
            </a:r>
          </a:p>
          <a:p>
            <a:pPr>
              <a:defRPr sz="3200">
                <a:solidFill>
                  <a:srgbClr val="94E3FE"/>
                </a:solidFill>
              </a:defRPr>
            </a:pPr>
            <a:endParaRPr/>
          </a:p>
          <a:p>
            <a:pPr>
              <a:defRPr sz="3200">
                <a:solidFill>
                  <a:srgbClr val="94E3FE"/>
                </a:solidFill>
              </a:defRPr>
            </a:pPr>
            <a:r>
              <a:t>When Isaac was 40, Abraham sent his chief servant, Eliezer, to Haran to get a wife from his relatives (Ge. 24).</a:t>
            </a:r>
          </a:p>
        </p:txBody>
      </p:sp>
      <p:pic>
        <p:nvPicPr>
          <p:cNvPr id="515" name="Fertile crescent blank.png" descr="Fertile crescent blank.png"/>
          <p:cNvPicPr>
            <a:picLocks noChangeAspect="1"/>
          </p:cNvPicPr>
          <p:nvPr/>
        </p:nvPicPr>
        <p:blipFill>
          <a:blip r:embed="rId2"/>
          <a:srcRect l="11793" t="5008" r="52128" b="2991"/>
          <a:stretch>
            <a:fillRect/>
          </a:stretch>
        </p:blipFill>
        <p:spPr>
          <a:xfrm>
            <a:off x="6281296" y="692248"/>
            <a:ext cx="5180771" cy="8526365"/>
          </a:xfrm>
          <a:prstGeom prst="rect">
            <a:avLst/>
          </a:prstGeom>
          <a:ln w="12700">
            <a:miter lim="400000"/>
          </a:ln>
        </p:spPr>
      </p:pic>
      <p:sp>
        <p:nvSpPr>
          <p:cNvPr id="516" name="haran"/>
          <p:cNvSpPr txBox="1"/>
          <p:nvPr/>
        </p:nvSpPr>
        <p:spPr>
          <a:xfrm>
            <a:off x="9128379" y="1649178"/>
            <a:ext cx="1581746" cy="55820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b="1">
                <a:solidFill>
                  <a:srgbClr val="000000"/>
                </a:solidFill>
              </a:defRPr>
            </a:lvl1pPr>
          </a:lstStyle>
          <a:p>
            <a:r>
              <a:t>haran</a:t>
            </a:r>
          </a:p>
        </p:txBody>
      </p:sp>
      <p:sp>
        <p:nvSpPr>
          <p:cNvPr id="517" name="beersheba"/>
          <p:cNvSpPr txBox="1"/>
          <p:nvPr/>
        </p:nvSpPr>
        <p:spPr>
          <a:xfrm>
            <a:off x="6374115" y="6488352"/>
            <a:ext cx="2666008" cy="55820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b="1">
                <a:solidFill>
                  <a:srgbClr val="000000"/>
                </a:solidFill>
              </a:defRPr>
            </a:lvl1pPr>
          </a:lstStyle>
          <a:p>
            <a:r>
              <a:t>beersheba</a:t>
            </a:r>
          </a:p>
        </p:txBody>
      </p:sp>
    </p:spTree>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9" name="Eliezer was wise in choosing a wife. He tested her character. Rebekah’s diligent spirit and servant’s heart were evident by her response when Eliezer asked for water. She not only gave him water, but she also watered all of his camels."/>
          <p:cNvSpPr txBox="1">
            <a:spLocks noGrp="1"/>
          </p:cNvSpPr>
          <p:nvPr>
            <p:ph type="body" sz="half" idx="1"/>
          </p:nvPr>
        </p:nvSpPr>
        <p:spPr>
          <a:xfrm>
            <a:off x="1218417" y="1116333"/>
            <a:ext cx="3998780" cy="7520934"/>
          </a:xfrm>
          <a:prstGeom prst="rect">
            <a:avLst/>
          </a:prstGeom>
        </p:spPr>
        <p:txBody>
          <a:bodyPr/>
          <a:lstStyle>
            <a:lvl1pPr>
              <a:defRPr sz="3200">
                <a:solidFill>
                  <a:srgbClr val="94E3FE"/>
                </a:solidFill>
              </a:defRPr>
            </a:lvl1pPr>
          </a:lstStyle>
          <a:p>
            <a:r>
              <a:t>Eliezer was wise in choosing a wife. He tested her character. Rebekah’s diligent spirit and servant’s heart were evident by her response when Eliezer asked for water. She not only gave him water, but she also watered all of his camels.</a:t>
            </a:r>
          </a:p>
        </p:txBody>
      </p:sp>
      <p:pic>
        <p:nvPicPr>
          <p:cNvPr id="520" name="archaeology-illustrated-- Rebecca at the well 29104.jpeg" descr="archaeology-illustrated-- Rebecca at the well 29104.jpeg"/>
          <p:cNvPicPr>
            <a:picLocks noChangeAspect="1"/>
          </p:cNvPicPr>
          <p:nvPr/>
        </p:nvPicPr>
        <p:blipFill>
          <a:blip r:embed="rId2"/>
          <a:srcRect l="38302" r="16951"/>
          <a:stretch>
            <a:fillRect/>
          </a:stretch>
        </p:blipFill>
        <p:spPr>
          <a:xfrm>
            <a:off x="6313008" y="1195783"/>
            <a:ext cx="5151452" cy="7387355"/>
          </a:xfrm>
          <a:prstGeom prst="rect">
            <a:avLst/>
          </a:prstGeom>
          <a:ln w="12700">
            <a:miter lim="400000"/>
          </a:ln>
        </p:spPr>
      </p:pic>
    </p:spTree>
  </p:cSld>
  <p:clrMapOvr>
    <a:masterClrMapping/>
  </p:clrMapOvr>
  <p:transition spd="med"/>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 name="A camel can drink 30-40 gallons of water after a long trip, and that would mean that Rebekah had to make many trips to the well with her pitcher."/>
          <p:cNvSpPr txBox="1">
            <a:spLocks noGrp="1"/>
          </p:cNvSpPr>
          <p:nvPr>
            <p:ph type="body" sz="half" idx="1"/>
          </p:nvPr>
        </p:nvSpPr>
        <p:spPr>
          <a:xfrm>
            <a:off x="834526" y="7786275"/>
            <a:ext cx="11335748" cy="2934177"/>
          </a:xfrm>
          <a:prstGeom prst="rect">
            <a:avLst/>
          </a:prstGeom>
        </p:spPr>
        <p:txBody>
          <a:bodyPr/>
          <a:lstStyle>
            <a:lvl1pPr algn="ctr">
              <a:defRPr sz="3200">
                <a:solidFill>
                  <a:srgbClr val="94E3FE"/>
                </a:solidFill>
              </a:defRPr>
            </a:lvl1pPr>
          </a:lstStyle>
          <a:p>
            <a:r>
              <a:t>A camel can drink 30-40 gallons of water after a long trip, and that would mean that Rebekah had to make many trips to the well with her pitcher.</a:t>
            </a:r>
          </a:p>
        </p:txBody>
      </p:sp>
      <p:pic>
        <p:nvPicPr>
          <p:cNvPr id="523" name="archaeology-illustrated-- Rebecca at the well 29104.jpeg" descr="archaeology-illustrated-- Rebecca at the well 29104.jpeg"/>
          <p:cNvPicPr>
            <a:picLocks noChangeAspect="1"/>
          </p:cNvPicPr>
          <p:nvPr/>
        </p:nvPicPr>
        <p:blipFill>
          <a:blip r:embed="rId2"/>
          <a:srcRect t="3550" r="3828"/>
          <a:stretch>
            <a:fillRect/>
          </a:stretch>
        </p:blipFill>
        <p:spPr>
          <a:xfrm>
            <a:off x="966390" y="488699"/>
            <a:ext cx="11072001" cy="7125077"/>
          </a:xfrm>
          <a:prstGeom prst="rect">
            <a:avLst/>
          </a:prstGeom>
          <a:ln w="12700">
            <a:miter lim="400000"/>
          </a:ln>
        </p:spPr>
      </p:pic>
      <p:sp>
        <p:nvSpPr>
          <p:cNvPr id="524" name="© Archaeology Illustrated"/>
          <p:cNvSpPr txBox="1"/>
          <p:nvPr/>
        </p:nvSpPr>
        <p:spPr>
          <a:xfrm>
            <a:off x="732926" y="7029866"/>
            <a:ext cx="4563270" cy="48449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lvl1pPr>
              <a:lnSpc>
                <a:spcPct val="110000"/>
              </a:lnSpc>
              <a:defRPr sz="2600" cap="none">
                <a:solidFill>
                  <a:srgbClr val="FFFFFF"/>
                </a:solidFill>
              </a:defRPr>
            </a:lvl1pPr>
          </a:lstStyle>
          <a:p>
            <a:r>
              <a:t>© Archaeology Illustrated</a:t>
            </a:r>
          </a:p>
        </p:txBody>
      </p:sp>
    </p:spTree>
  </p:cSld>
  <p:clrMapOvr>
    <a:masterClrMapping/>
  </p:clrMapOvr>
  <p:transition spd="med"/>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6" name="bs-900x576.jpg" descr="bs-900x576.jpg"/>
          <p:cNvPicPr>
            <a:picLocks noChangeAspect="1"/>
          </p:cNvPicPr>
          <p:nvPr/>
        </p:nvPicPr>
        <p:blipFill>
          <a:blip r:embed="rId2"/>
          <a:srcRect b="8082"/>
          <a:stretch>
            <a:fillRect/>
          </a:stretch>
        </p:blipFill>
        <p:spPr>
          <a:xfrm>
            <a:off x="787400" y="520699"/>
            <a:ext cx="11430000" cy="6723958"/>
          </a:xfrm>
          <a:prstGeom prst="rect">
            <a:avLst/>
          </a:prstGeom>
          <a:ln w="12700">
            <a:miter lim="400000"/>
          </a:ln>
        </p:spPr>
      </p:pic>
      <p:sp>
        <p:nvSpPr>
          <p:cNvPr id="527" name="She did this voluntarily without being asked, and she did it quickly (Ge. 24:17-20). And she did not do this for personal gain. At the time, she did not know who the man was that she was serving."/>
          <p:cNvSpPr txBox="1">
            <a:spLocks noGrp="1"/>
          </p:cNvSpPr>
          <p:nvPr>
            <p:ph type="body" sz="half" idx="1"/>
          </p:nvPr>
        </p:nvSpPr>
        <p:spPr>
          <a:xfrm>
            <a:off x="834526" y="7303675"/>
            <a:ext cx="11335748" cy="2934177"/>
          </a:xfrm>
          <a:prstGeom prst="rect">
            <a:avLst/>
          </a:prstGeom>
        </p:spPr>
        <p:txBody>
          <a:bodyPr/>
          <a:lstStyle>
            <a:lvl1pPr algn="ctr">
              <a:defRPr sz="3200">
                <a:solidFill>
                  <a:srgbClr val="94E3FE"/>
                </a:solidFill>
              </a:defRPr>
            </a:lvl1pPr>
          </a:lstStyle>
          <a:p>
            <a:r>
              <a:t>She did this voluntarily without being asked, and she did it quickly (Ge. 24:17-20). And she did not do this for personal gain. At the time, she did not know who the man was that she was serving.</a:t>
            </a:r>
          </a:p>
        </p:txBody>
      </p:sp>
    </p:spTree>
  </p:cSld>
  <p:clrMapOvr>
    <a:masterClrMapping/>
  </p:clrMapOvr>
  <p:transition spd="med"/>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9" name="Rebekah said yes to Eliezer’s proposal of marriage to Isaac though she had never seen him (Ge. 24:58). This is a picture of the sinner who accepts Jesus Christ by faith at the invitation of gospel and the wooing of the Holy Spirit."/>
          <p:cNvSpPr txBox="1">
            <a:spLocks noGrp="1"/>
          </p:cNvSpPr>
          <p:nvPr>
            <p:ph type="body" sz="half" idx="1"/>
          </p:nvPr>
        </p:nvSpPr>
        <p:spPr>
          <a:xfrm>
            <a:off x="986925" y="1637292"/>
            <a:ext cx="4582128" cy="8397359"/>
          </a:xfrm>
          <a:prstGeom prst="rect">
            <a:avLst/>
          </a:prstGeom>
        </p:spPr>
        <p:txBody>
          <a:bodyPr/>
          <a:lstStyle>
            <a:lvl1pPr>
              <a:defRPr sz="3200">
                <a:solidFill>
                  <a:srgbClr val="94E3FE"/>
                </a:solidFill>
              </a:defRPr>
            </a:lvl1pPr>
          </a:lstStyle>
          <a:p>
            <a:r>
              <a:t>Rebekah said yes to Eliezer’s proposal of marriage to Isaac though she had never seen him (Ge. 24:58). This is a picture of the sinner who accepts Jesus Christ by faith at the invitation of gospel and the wooing of the Holy Spirit.</a:t>
            </a:r>
          </a:p>
        </p:txBody>
      </p:sp>
      <p:pic>
        <p:nvPicPr>
          <p:cNvPr id="530" name="0315c508b14b6693169edd7236d64a85.jpg" descr="0315c508b14b6693169edd7236d64a85.jpg"/>
          <p:cNvPicPr>
            <a:picLocks noChangeAspect="1"/>
          </p:cNvPicPr>
          <p:nvPr/>
        </p:nvPicPr>
        <p:blipFill>
          <a:blip r:embed="rId2"/>
          <a:srcRect t="8235" b="516"/>
          <a:stretch>
            <a:fillRect/>
          </a:stretch>
        </p:blipFill>
        <p:spPr>
          <a:xfrm>
            <a:off x="6070600" y="1644848"/>
            <a:ext cx="6096000" cy="6489503"/>
          </a:xfrm>
          <a:prstGeom prst="rect">
            <a:avLst/>
          </a:prstGeom>
          <a:ln w="12700">
            <a:miter lim="400000"/>
          </a:ln>
        </p:spPr>
      </p:pic>
    </p:spTree>
  </p:cSld>
  <p:clrMapOvr>
    <a:masterClrMapping/>
  </p:clrMapOvr>
  <p:transition spd="med"/>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 name="Shur-Gerar-Kadesh.png" descr="Shur-Gerar-Kadesh.png"/>
          <p:cNvPicPr>
            <a:picLocks noChangeAspect="1"/>
          </p:cNvPicPr>
          <p:nvPr/>
        </p:nvPicPr>
        <p:blipFill>
          <a:blip r:embed="rId2"/>
          <a:srcRect l="904" t="4823" r="7984"/>
          <a:stretch>
            <a:fillRect/>
          </a:stretch>
        </p:blipFill>
        <p:spPr>
          <a:xfrm>
            <a:off x="691950" y="553283"/>
            <a:ext cx="11620766" cy="5762777"/>
          </a:xfrm>
          <a:prstGeom prst="rect">
            <a:avLst/>
          </a:prstGeom>
          <a:ln w="12700">
            <a:miter lim="400000"/>
          </a:ln>
        </p:spPr>
      </p:pic>
      <p:sp>
        <p:nvSpPr>
          <p:cNvPr id="533" name="Eliezer brought Rebekah to meet Isaac at the well of Lahairoi (Ge. 24:62-67). It was south of Beersheba."/>
          <p:cNvSpPr txBox="1">
            <a:spLocks noGrp="1"/>
          </p:cNvSpPr>
          <p:nvPr>
            <p:ph type="body" sz="quarter" idx="1"/>
          </p:nvPr>
        </p:nvSpPr>
        <p:spPr>
          <a:xfrm>
            <a:off x="980695" y="7496757"/>
            <a:ext cx="11043410" cy="1637264"/>
          </a:xfrm>
          <a:prstGeom prst="rect">
            <a:avLst/>
          </a:prstGeom>
        </p:spPr>
        <p:txBody>
          <a:bodyPr/>
          <a:lstStyle>
            <a:lvl1pPr algn="ctr">
              <a:defRPr sz="3200">
                <a:solidFill>
                  <a:srgbClr val="94E3FE"/>
                </a:solidFill>
              </a:defRPr>
            </a:lvl1pPr>
          </a:lstStyle>
          <a:p>
            <a:r>
              <a:t>Eliezer brought Rebekah to meet Isaac at the well of Lahairoi (Ge. 24:62-67). It was south of Beersheba.</a:t>
            </a:r>
          </a:p>
        </p:txBody>
      </p:sp>
      <p:sp>
        <p:nvSpPr>
          <p:cNvPr id="534" name="beersheba"/>
          <p:cNvSpPr txBox="1"/>
          <p:nvPr/>
        </p:nvSpPr>
        <p:spPr>
          <a:xfrm>
            <a:off x="2945115" y="5851080"/>
            <a:ext cx="2666008" cy="55820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b="1">
                <a:solidFill>
                  <a:srgbClr val="000000"/>
                </a:solidFill>
              </a:defRPr>
            </a:lvl1pPr>
          </a:lstStyle>
          <a:p>
            <a:r>
              <a:t>beersheba</a:t>
            </a:r>
          </a:p>
        </p:txBody>
      </p:sp>
      <p:sp>
        <p:nvSpPr>
          <p:cNvPr id="535" name="beersheba"/>
          <p:cNvSpPr txBox="1"/>
          <p:nvPr/>
        </p:nvSpPr>
        <p:spPr>
          <a:xfrm>
            <a:off x="6653600" y="2431220"/>
            <a:ext cx="2666009" cy="55820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b="1">
                <a:solidFill>
                  <a:srgbClr val="000000"/>
                </a:solidFill>
              </a:defRPr>
            </a:lvl1pPr>
          </a:lstStyle>
          <a:p>
            <a:r>
              <a:t>beersheba</a:t>
            </a:r>
          </a:p>
        </p:txBody>
      </p:sp>
      <p:sp>
        <p:nvSpPr>
          <p:cNvPr id="536" name="hebron"/>
          <p:cNvSpPr txBox="1"/>
          <p:nvPr/>
        </p:nvSpPr>
        <p:spPr>
          <a:xfrm>
            <a:off x="8120436" y="918851"/>
            <a:ext cx="1875433" cy="5582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b="1">
                <a:solidFill>
                  <a:srgbClr val="000000"/>
                </a:solidFill>
              </a:defRPr>
            </a:lvl1pPr>
          </a:lstStyle>
          <a:p>
            <a:r>
              <a:t>hebron</a:t>
            </a:r>
          </a:p>
        </p:txBody>
      </p:sp>
      <p:pic>
        <p:nvPicPr>
          <p:cNvPr id="537" name="www-St-Takla-org--Bible-Slides-genesis-132.jpg" descr="www-St-Takla-org--Bible-Slides-genesis-132.jpg"/>
          <p:cNvPicPr>
            <a:picLocks noChangeAspect="1"/>
          </p:cNvPicPr>
          <p:nvPr/>
        </p:nvPicPr>
        <p:blipFill>
          <a:blip r:embed="rId3"/>
          <a:stretch>
            <a:fillRect/>
          </a:stretch>
        </p:blipFill>
        <p:spPr>
          <a:xfrm rot="21355594">
            <a:off x="509434" y="3142201"/>
            <a:ext cx="5717484" cy="3850767"/>
          </a:xfrm>
          <a:prstGeom prst="rect">
            <a:avLst/>
          </a:prstGeom>
          <a:ln w="12700">
            <a:miter lim="400000"/>
          </a:ln>
        </p:spPr>
      </p:pic>
      <p:sp>
        <p:nvSpPr>
          <p:cNvPr id="538" name="lahairoi"/>
          <p:cNvSpPr txBox="1"/>
          <p:nvPr/>
        </p:nvSpPr>
        <p:spPr>
          <a:xfrm>
            <a:off x="6490186" y="3943588"/>
            <a:ext cx="2078436" cy="5582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b="1">
                <a:solidFill>
                  <a:srgbClr val="000000"/>
                </a:solidFill>
              </a:defRPr>
            </a:lvl1pPr>
          </a:lstStyle>
          <a:p>
            <a:r>
              <a:t>lahairoi</a:t>
            </a:r>
          </a:p>
        </p:txBody>
      </p:sp>
    </p:spTree>
  </p:cSld>
  <p:clrMapOvr>
    <a:masterClrMapping/>
  </p:clrMapOvr>
  <p:transition spd="med"/>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0" name="ISAAC INHERITS THE ABRAHAMIC COVENANT (Ge. 26:1-5).…"/>
          <p:cNvSpPr txBox="1">
            <a:spLocks noGrp="1"/>
          </p:cNvSpPr>
          <p:nvPr>
            <p:ph type="body" sz="half" idx="1"/>
          </p:nvPr>
        </p:nvSpPr>
        <p:spPr>
          <a:xfrm>
            <a:off x="936126" y="1154691"/>
            <a:ext cx="5142811" cy="7916448"/>
          </a:xfrm>
          <a:prstGeom prst="rect">
            <a:avLst/>
          </a:prstGeom>
        </p:spPr>
        <p:txBody>
          <a:bodyPr/>
          <a:lstStyle/>
          <a:p>
            <a:pPr>
              <a:defRPr sz="3200">
                <a:solidFill>
                  <a:srgbClr val="FFFFFF"/>
                </a:solidFill>
              </a:defRPr>
            </a:pPr>
            <a:r>
              <a:t>ISAAC INHERITS THE ABRAHAMIC COVENANT (Ge. 26:1-5).</a:t>
            </a:r>
          </a:p>
          <a:p>
            <a:pPr>
              <a:defRPr sz="3200">
                <a:solidFill>
                  <a:srgbClr val="94E3FE"/>
                </a:solidFill>
              </a:defRPr>
            </a:pPr>
            <a:endParaRPr/>
          </a:p>
          <a:p>
            <a:pPr>
              <a:defRPr sz="3200">
                <a:solidFill>
                  <a:srgbClr val="94E3FE"/>
                </a:solidFill>
              </a:defRPr>
            </a:pPr>
            <a:r>
              <a:t>This is the primary purpose of this record. It shows the generations of God’s covenant and the lineage of Christ. God chose Abraham to bring to pass His eternal plan in Christ. The covenant was inherited by Isaac, not by Ishmael.</a:t>
            </a:r>
          </a:p>
        </p:txBody>
      </p:sp>
      <p:pic>
        <p:nvPicPr>
          <p:cNvPr id="541" name="iu.jpeg" descr="iu.jpeg"/>
          <p:cNvPicPr>
            <a:picLocks noChangeAspect="1"/>
          </p:cNvPicPr>
          <p:nvPr/>
        </p:nvPicPr>
        <p:blipFill>
          <a:blip r:embed="rId2"/>
          <a:srcRect r="17291"/>
          <a:stretch>
            <a:fillRect/>
          </a:stretch>
        </p:blipFill>
        <p:spPr>
          <a:xfrm>
            <a:off x="6527065" y="3330475"/>
            <a:ext cx="5717919" cy="3938050"/>
          </a:xfrm>
          <a:prstGeom prst="rect">
            <a:avLst/>
          </a:prstGeom>
          <a:ln w="12700">
            <a:miter lim="400000"/>
          </a:ln>
        </p:spPr>
      </p:pic>
    </p:spTree>
  </p:cSld>
  <p:clrMapOvr>
    <a:masterClrMapping/>
  </p:clrMapOvr>
  <p:transition spd="med"/>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3" name="iu.jpeg" descr="iu.jpeg"/>
          <p:cNvPicPr>
            <a:picLocks noChangeAspect="1"/>
          </p:cNvPicPr>
          <p:nvPr/>
        </p:nvPicPr>
        <p:blipFill>
          <a:blip r:embed="rId2">
            <a:alphaModFix amt="47707"/>
          </a:blip>
          <a:srcRect r="17291"/>
          <a:stretch>
            <a:fillRect/>
          </a:stretch>
        </p:blipFill>
        <p:spPr>
          <a:xfrm>
            <a:off x="608865" y="536475"/>
            <a:ext cx="5717919" cy="3938050"/>
          </a:xfrm>
          <a:prstGeom prst="rect">
            <a:avLst/>
          </a:prstGeom>
          <a:ln w="12700">
            <a:miter lim="400000"/>
          </a:ln>
        </p:spPr>
      </p:pic>
      <p:sp>
        <p:nvSpPr>
          <p:cNvPr id="544" name="“And the LORD appeared unto him, and said, Go not down into Egypt; dwell in the land which I shall tell thee of: Sojourn in this land, and I will be with thee, and will bless thee; for unto thee, and unto thy seed, I will give all these countries, and I "/>
          <p:cNvSpPr txBox="1">
            <a:spLocks noGrp="1"/>
          </p:cNvSpPr>
          <p:nvPr>
            <p:ph type="body" idx="1"/>
          </p:nvPr>
        </p:nvSpPr>
        <p:spPr>
          <a:xfrm>
            <a:off x="4648692" y="1558588"/>
            <a:ext cx="7718036" cy="7837566"/>
          </a:xfrm>
          <a:prstGeom prst="rect">
            <a:avLst/>
          </a:prstGeom>
        </p:spPr>
        <p:txBody>
          <a:bodyPr/>
          <a:lstStyle>
            <a:lvl1pPr>
              <a:defRPr sz="3200">
                <a:solidFill>
                  <a:srgbClr val="FFFFFF"/>
                </a:solidFill>
              </a:defRPr>
            </a:lvl1pPr>
          </a:lstStyle>
          <a:p>
            <a:r>
              <a:t>“And the LORD appeared unto him, and said, Go not down into Egypt; dwell in the land which I shall tell thee of: Sojourn in this land, and I will be with thee, and will bless thee; for unto thee, and unto thy seed, I will give all these countries, and I will perform the oath which I sware unto Abraham thy father; And I will make thy seed to multiply as the stars of heaven, and will give unto thy seed all these countries; and in thy seed shall all the nations of the earth be blessed” (Ge. 26:2-4).</a:t>
            </a:r>
          </a:p>
        </p:txBody>
      </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4" name="The Bible pictures have been gleaned from a great many sources. We have done our best to give credit and to pay any relevant license fees.…"/>
          <p:cNvSpPr txBox="1">
            <a:spLocks noGrp="1"/>
          </p:cNvSpPr>
          <p:nvPr>
            <p:ph type="body" sz="half" idx="1"/>
          </p:nvPr>
        </p:nvSpPr>
        <p:spPr>
          <a:xfrm>
            <a:off x="1287115" y="1031775"/>
            <a:ext cx="4752842" cy="7715450"/>
          </a:xfrm>
          <a:prstGeom prst="rect">
            <a:avLst/>
          </a:prstGeom>
        </p:spPr>
        <p:txBody>
          <a:bodyPr/>
          <a:lstStyle/>
          <a:p>
            <a:pPr>
              <a:defRPr sz="3400">
                <a:solidFill>
                  <a:srgbClr val="76D6FF"/>
                </a:solidFill>
              </a:defRPr>
            </a:pPr>
            <a:r>
              <a:t>The Bible pictures have been gleaned from a great many sources. We have done our best to give credit and to pay any relevant license fees.</a:t>
            </a:r>
          </a:p>
          <a:p>
            <a:pPr>
              <a:defRPr sz="3400">
                <a:solidFill>
                  <a:srgbClr val="76D6FF"/>
                </a:solidFill>
              </a:defRPr>
            </a:pPr>
            <a:endParaRPr/>
          </a:p>
          <a:p>
            <a:pPr>
              <a:defRPr sz="3400">
                <a:solidFill>
                  <a:srgbClr val="76D6FF"/>
                </a:solidFill>
              </a:defRPr>
            </a:pPr>
            <a:r>
              <a:t>If we have failed to give proper credit for a picture or drawing, please contact us.</a:t>
            </a:r>
          </a:p>
          <a:p>
            <a:pPr>
              <a:defRPr sz="3400">
                <a:solidFill>
                  <a:srgbClr val="76D6FF"/>
                </a:solidFill>
              </a:defRPr>
            </a:pPr>
            <a:r>
              <a:t> </a:t>
            </a:r>
          </a:p>
        </p:txBody>
      </p:sp>
      <p:grpSp>
        <p:nvGrpSpPr>
          <p:cNvPr id="367" name="image8.jpeg"/>
          <p:cNvGrpSpPr/>
          <p:nvPr/>
        </p:nvGrpSpPr>
        <p:grpSpPr>
          <a:xfrm>
            <a:off x="8650818" y="692149"/>
            <a:ext cx="3592541" cy="4736679"/>
            <a:chOff x="0" y="0"/>
            <a:chExt cx="3592540" cy="4736677"/>
          </a:xfrm>
        </p:grpSpPr>
        <p:pic>
          <p:nvPicPr>
            <p:cNvPr id="366" name="image8.jpeg" descr="image8.jpeg"/>
            <p:cNvPicPr>
              <a:picLocks noChangeAspect="1"/>
            </p:cNvPicPr>
            <p:nvPr/>
          </p:nvPicPr>
          <p:blipFill>
            <a:blip r:embed="rId2"/>
            <a:srcRect l="22179" r="7272"/>
            <a:stretch>
              <a:fillRect/>
            </a:stretch>
          </p:blipFill>
          <p:spPr>
            <a:xfrm>
              <a:off x="76200" y="63500"/>
              <a:ext cx="3452841" cy="4596977"/>
            </a:xfrm>
            <a:prstGeom prst="rect">
              <a:avLst/>
            </a:prstGeom>
            <a:ln>
              <a:noFill/>
            </a:ln>
            <a:effectLst/>
          </p:spPr>
        </p:pic>
        <p:pic>
          <p:nvPicPr>
            <p:cNvPr id="365" name="image8.jpeg" descr="image8.jpeg"/>
            <p:cNvPicPr>
              <a:picLocks/>
            </p:cNvPicPr>
            <p:nvPr/>
          </p:nvPicPr>
          <p:blipFill>
            <a:blip r:embed="rId3"/>
            <a:stretch>
              <a:fillRect/>
            </a:stretch>
          </p:blipFill>
          <p:spPr>
            <a:xfrm>
              <a:off x="-1" y="-1"/>
              <a:ext cx="3592542" cy="4736679"/>
            </a:xfrm>
            <a:prstGeom prst="rect">
              <a:avLst/>
            </a:prstGeom>
            <a:effectLst/>
          </p:spPr>
        </p:pic>
      </p:grpSp>
      <p:grpSp>
        <p:nvGrpSpPr>
          <p:cNvPr id="370" name="image9.jpeg"/>
          <p:cNvGrpSpPr/>
          <p:nvPr/>
        </p:nvGrpSpPr>
        <p:grpSpPr>
          <a:xfrm rot="283845">
            <a:off x="8165300" y="4827880"/>
            <a:ext cx="4157178" cy="4460901"/>
            <a:chOff x="0" y="0"/>
            <a:chExt cx="4157176" cy="4460899"/>
          </a:xfrm>
        </p:grpSpPr>
        <p:pic>
          <p:nvPicPr>
            <p:cNvPr id="369" name="image9.jpeg" descr="image9.jpeg"/>
            <p:cNvPicPr>
              <a:picLocks noChangeAspect="1"/>
            </p:cNvPicPr>
            <p:nvPr/>
          </p:nvPicPr>
          <p:blipFill>
            <a:blip r:embed="rId4"/>
            <a:srcRect l="21996" t="568" r="10388"/>
            <a:stretch>
              <a:fillRect/>
            </a:stretch>
          </p:blipFill>
          <p:spPr>
            <a:xfrm>
              <a:off x="76199" y="63499"/>
              <a:ext cx="4017478" cy="4296638"/>
            </a:xfrm>
            <a:prstGeom prst="rect">
              <a:avLst/>
            </a:prstGeom>
            <a:ln>
              <a:noFill/>
            </a:ln>
            <a:effectLst/>
          </p:spPr>
        </p:pic>
        <p:pic>
          <p:nvPicPr>
            <p:cNvPr id="368" name="image9.jpeg" descr="image9.jpeg"/>
            <p:cNvPicPr>
              <a:picLocks/>
            </p:cNvPicPr>
            <p:nvPr/>
          </p:nvPicPr>
          <p:blipFill>
            <a:blip r:embed="rId5"/>
            <a:stretch>
              <a:fillRect/>
            </a:stretch>
          </p:blipFill>
          <p:spPr>
            <a:xfrm>
              <a:off x="0" y="-1"/>
              <a:ext cx="4157177" cy="4460901"/>
            </a:xfrm>
            <a:prstGeom prst="rect">
              <a:avLst/>
            </a:prstGeom>
            <a:effectLst/>
          </p:spPr>
        </p:pic>
      </p:grpSp>
      <p:pic>
        <p:nvPicPr>
          <p:cNvPr id="371" name="image10.jpeg" descr="image10.jpeg"/>
          <p:cNvPicPr>
            <a:picLocks noChangeAspect="1"/>
          </p:cNvPicPr>
          <p:nvPr/>
        </p:nvPicPr>
        <p:blipFill>
          <a:blip r:embed="rId6"/>
          <a:stretch>
            <a:fillRect/>
          </a:stretch>
        </p:blipFill>
        <p:spPr>
          <a:xfrm>
            <a:off x="6381433" y="2306833"/>
            <a:ext cx="3216349" cy="4555734"/>
          </a:xfrm>
          <a:prstGeom prst="rect">
            <a:avLst/>
          </a:prstGeom>
          <a:ln w="12700">
            <a:miter lim="400000"/>
          </a:ln>
        </p:spPr>
      </p:pic>
    </p:spTree>
  </p:cSld>
  <p:clrMapOvr>
    <a:masterClrMapping/>
  </p:clrMapOvr>
  <p:transition spd="med"/>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6" name="arabian-peninsula-surface-3d-model-low-poly-obj-fbx-mtl-x3d.jpeg" descr="arabian-peninsula-surface-3d-model-low-poly-obj-fbx-mtl-x3d.jpeg"/>
          <p:cNvPicPr>
            <a:picLocks noChangeAspect="1"/>
          </p:cNvPicPr>
          <p:nvPr/>
        </p:nvPicPr>
        <p:blipFill>
          <a:blip r:embed="rId2"/>
          <a:srcRect t="6934" r="12782" b="8121"/>
          <a:stretch>
            <a:fillRect/>
          </a:stretch>
        </p:blipFill>
        <p:spPr>
          <a:xfrm>
            <a:off x="5128575" y="734217"/>
            <a:ext cx="7285823" cy="8285062"/>
          </a:xfrm>
          <a:prstGeom prst="rect">
            <a:avLst/>
          </a:prstGeom>
          <a:ln w="12700">
            <a:miter lim="400000"/>
          </a:ln>
        </p:spPr>
      </p:pic>
      <p:sp>
        <p:nvSpPr>
          <p:cNvPr id="547" name="ABRAHAM’S OTHER SONS. Abraham had other sons after Sarah’s death by a woman named Keturah. He sent these sons away to the east in the Arabian Peninsula so they would not cause Isaac trouble (Ge. 25:1-6). All of them were enemies of Israel, as were the de"/>
          <p:cNvSpPr txBox="1">
            <a:spLocks noGrp="1"/>
          </p:cNvSpPr>
          <p:nvPr>
            <p:ph type="body" sz="half" idx="1"/>
          </p:nvPr>
        </p:nvSpPr>
        <p:spPr>
          <a:xfrm>
            <a:off x="697793" y="742751"/>
            <a:ext cx="4172226" cy="8502534"/>
          </a:xfrm>
          <a:prstGeom prst="rect">
            <a:avLst/>
          </a:prstGeom>
        </p:spPr>
        <p:txBody>
          <a:bodyPr/>
          <a:lstStyle/>
          <a:p>
            <a:pPr>
              <a:defRPr sz="3200">
                <a:solidFill>
                  <a:srgbClr val="FFFFFF"/>
                </a:solidFill>
              </a:defRPr>
            </a:pPr>
            <a:r>
              <a:t>ABRAHAM’S OTHER SONS</a:t>
            </a:r>
            <a:r>
              <a:rPr>
                <a:solidFill>
                  <a:srgbClr val="94E3FE"/>
                </a:solidFill>
              </a:rPr>
              <a:t>. Abraham had other sons after Sarah’s death by a woman named </a:t>
            </a:r>
            <a:r>
              <a:t>Keturah</a:t>
            </a:r>
            <a:r>
              <a:rPr>
                <a:solidFill>
                  <a:srgbClr val="94E3FE"/>
                </a:solidFill>
              </a:rPr>
              <a:t>. He sent these sons away to the east in the Arabian Peninsula so they would not cause Isaac trouble (Ge. 25:1-6). All of them were enemies of Israel, as were the descendants of Ishmael and Esau.</a:t>
            </a:r>
          </a:p>
        </p:txBody>
      </p:sp>
      <p:sp>
        <p:nvSpPr>
          <p:cNvPr id="548" name="Sons of ishmael"/>
          <p:cNvSpPr txBox="1"/>
          <p:nvPr/>
        </p:nvSpPr>
        <p:spPr>
          <a:xfrm>
            <a:off x="7176488" y="2765632"/>
            <a:ext cx="2287942" cy="10281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b="1">
                <a:solidFill>
                  <a:srgbClr val="000000"/>
                </a:solidFill>
              </a:defRPr>
            </a:lvl1pPr>
          </a:lstStyle>
          <a:p>
            <a:r>
              <a:t>Sons of ishmael</a:t>
            </a:r>
          </a:p>
        </p:txBody>
      </p:sp>
      <p:sp>
        <p:nvSpPr>
          <p:cNvPr id="549" name="ur"/>
          <p:cNvSpPr txBox="1"/>
          <p:nvPr/>
        </p:nvSpPr>
        <p:spPr>
          <a:xfrm>
            <a:off x="8673130" y="3031501"/>
            <a:ext cx="2287942" cy="49636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2800" b="1">
                <a:solidFill>
                  <a:srgbClr val="000000"/>
                </a:solidFill>
              </a:defRPr>
            </a:lvl1pPr>
          </a:lstStyle>
          <a:p>
            <a:r>
              <a:t>ur</a:t>
            </a:r>
          </a:p>
        </p:txBody>
      </p:sp>
      <p:sp>
        <p:nvSpPr>
          <p:cNvPr id="550" name="shur"/>
          <p:cNvSpPr txBox="1"/>
          <p:nvPr/>
        </p:nvSpPr>
        <p:spPr>
          <a:xfrm>
            <a:off x="5105220" y="2944202"/>
            <a:ext cx="2287942" cy="44722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2400" b="1">
                <a:solidFill>
                  <a:srgbClr val="000000"/>
                </a:solidFill>
              </a:defRPr>
            </a:lvl1pPr>
          </a:lstStyle>
          <a:p>
            <a:r>
              <a:t>shur</a:t>
            </a:r>
          </a:p>
        </p:txBody>
      </p:sp>
      <p:sp>
        <p:nvSpPr>
          <p:cNvPr id="551" name="Sons of ketura"/>
          <p:cNvSpPr txBox="1"/>
          <p:nvPr/>
        </p:nvSpPr>
        <p:spPr>
          <a:xfrm>
            <a:off x="8084722" y="4675737"/>
            <a:ext cx="2287941" cy="102810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b="1">
                <a:solidFill>
                  <a:srgbClr val="000000"/>
                </a:solidFill>
              </a:defRPr>
            </a:lvl1pPr>
          </a:lstStyle>
          <a:p>
            <a:r>
              <a:t>Sons of ketura</a:t>
            </a:r>
          </a:p>
        </p:txBody>
      </p:sp>
    </p:spTree>
  </p:cSld>
  <p:clrMapOvr>
    <a:masterClrMapping/>
  </p:clrMapOvr>
  <p:transition spd="med"/>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3" name="arabian-peninsula-surface-3d-model-low-poly-obj-fbx-mtl-x3d.jpeg" descr="arabian-peninsula-surface-3d-model-low-poly-obj-fbx-mtl-x3d.jpeg"/>
          <p:cNvPicPr>
            <a:picLocks noChangeAspect="1"/>
          </p:cNvPicPr>
          <p:nvPr/>
        </p:nvPicPr>
        <p:blipFill>
          <a:blip r:embed="rId2"/>
          <a:srcRect t="6934" r="12782" b="8121"/>
          <a:stretch>
            <a:fillRect/>
          </a:stretch>
        </p:blipFill>
        <p:spPr>
          <a:xfrm>
            <a:off x="5128575" y="734217"/>
            <a:ext cx="7285823" cy="8285062"/>
          </a:xfrm>
          <a:prstGeom prst="rect">
            <a:avLst/>
          </a:prstGeom>
          <a:ln w="12700">
            <a:miter lim="400000"/>
          </a:ln>
        </p:spPr>
      </p:pic>
      <p:sp>
        <p:nvSpPr>
          <p:cNvPr id="554" name="The Ishmaelites settled from Havilah in the northern Arabian Peninsula (near Ur) to Shur, which was south of Beersheba toward Egypt or east of the Gulf of Aqaba. Thus, the descendants of Abraham by his concubine and second wife became the Arabian tribes "/>
          <p:cNvSpPr txBox="1">
            <a:spLocks noGrp="1"/>
          </p:cNvSpPr>
          <p:nvPr>
            <p:ph type="body" sz="half" idx="1"/>
          </p:nvPr>
        </p:nvSpPr>
        <p:spPr>
          <a:xfrm>
            <a:off x="697793" y="938524"/>
            <a:ext cx="4175886" cy="7901952"/>
          </a:xfrm>
          <a:prstGeom prst="rect">
            <a:avLst/>
          </a:prstGeom>
        </p:spPr>
        <p:txBody>
          <a:bodyPr/>
          <a:lstStyle>
            <a:lvl1pPr>
              <a:defRPr sz="3200">
                <a:solidFill>
                  <a:srgbClr val="94E3FE"/>
                </a:solidFill>
              </a:defRPr>
            </a:lvl1pPr>
          </a:lstStyle>
          <a:p>
            <a:r>
              <a:t>The Ishmaelites settled from Havilah in the northern Arabian Peninsula (near Ur) to Shur, which was south of Beersheba toward Egypt or east of the Gulf of Aqaba. Thus, the descendants of Abraham by his concubine and second wife became the Arabian tribes and nations.</a:t>
            </a:r>
          </a:p>
        </p:txBody>
      </p:sp>
      <p:sp>
        <p:nvSpPr>
          <p:cNvPr id="555" name="Sons of ketura"/>
          <p:cNvSpPr txBox="1"/>
          <p:nvPr/>
        </p:nvSpPr>
        <p:spPr>
          <a:xfrm>
            <a:off x="8084722" y="4675737"/>
            <a:ext cx="2287941" cy="102810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b="1">
                <a:solidFill>
                  <a:srgbClr val="000000"/>
                </a:solidFill>
              </a:defRPr>
            </a:lvl1pPr>
          </a:lstStyle>
          <a:p>
            <a:r>
              <a:t>Sons of ketura</a:t>
            </a:r>
          </a:p>
        </p:txBody>
      </p:sp>
      <p:sp>
        <p:nvSpPr>
          <p:cNvPr id="556" name="Sons of ishmael"/>
          <p:cNvSpPr txBox="1"/>
          <p:nvPr/>
        </p:nvSpPr>
        <p:spPr>
          <a:xfrm>
            <a:off x="7176488" y="2765632"/>
            <a:ext cx="2287942" cy="10281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b="1">
                <a:solidFill>
                  <a:srgbClr val="000000"/>
                </a:solidFill>
              </a:defRPr>
            </a:lvl1pPr>
          </a:lstStyle>
          <a:p>
            <a:r>
              <a:t>Sons of ishmael</a:t>
            </a:r>
          </a:p>
        </p:txBody>
      </p:sp>
      <p:sp>
        <p:nvSpPr>
          <p:cNvPr id="557" name="ur"/>
          <p:cNvSpPr txBox="1"/>
          <p:nvPr/>
        </p:nvSpPr>
        <p:spPr>
          <a:xfrm>
            <a:off x="8673130" y="3031501"/>
            <a:ext cx="2287942" cy="49636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2800" b="1">
                <a:solidFill>
                  <a:srgbClr val="000000"/>
                </a:solidFill>
              </a:defRPr>
            </a:lvl1pPr>
          </a:lstStyle>
          <a:p>
            <a:r>
              <a:t>ur</a:t>
            </a:r>
          </a:p>
        </p:txBody>
      </p:sp>
      <p:sp>
        <p:nvSpPr>
          <p:cNvPr id="558" name="shur"/>
          <p:cNvSpPr txBox="1"/>
          <p:nvPr/>
        </p:nvSpPr>
        <p:spPr>
          <a:xfrm>
            <a:off x="5105220" y="2944202"/>
            <a:ext cx="2287942" cy="44722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2400" b="1">
                <a:solidFill>
                  <a:srgbClr val="000000"/>
                </a:solidFill>
              </a:defRPr>
            </a:lvl1pPr>
          </a:lstStyle>
          <a:p>
            <a:r>
              <a:t>shur</a:t>
            </a:r>
          </a:p>
        </p:txBody>
      </p:sp>
    </p:spTree>
  </p:cSld>
  <p:clrMapOvr>
    <a:masterClrMapping/>
  </p:clrMapOvr>
  <p:transition spd="med"/>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0" name="In the sixth century AD, the Arabians birthed the religion of Islam by Mohammed, who claimed to be a descendant of Ishmael. According to Islamic tradition, Ishmael and Hagar are buried in Mecca."/>
          <p:cNvSpPr txBox="1">
            <a:spLocks noGrp="1"/>
          </p:cNvSpPr>
          <p:nvPr>
            <p:ph type="body" sz="half" idx="1"/>
          </p:nvPr>
        </p:nvSpPr>
        <p:spPr>
          <a:xfrm>
            <a:off x="720581" y="1690552"/>
            <a:ext cx="4175887" cy="7901955"/>
          </a:xfrm>
          <a:prstGeom prst="rect">
            <a:avLst/>
          </a:prstGeom>
        </p:spPr>
        <p:txBody>
          <a:bodyPr/>
          <a:lstStyle>
            <a:lvl1pPr>
              <a:defRPr sz="3200">
                <a:solidFill>
                  <a:srgbClr val="94E3FE"/>
                </a:solidFill>
              </a:defRPr>
            </a:lvl1pPr>
          </a:lstStyle>
          <a:p>
            <a:r>
              <a:t>In the sixth century AD, the Arabians birthed the religion of Islam by Mohammed, who claimed to be a descendant of Ishmael. According to Islamic tradition, Ishmael and Hagar are buried in Mecca.</a:t>
            </a:r>
          </a:p>
        </p:txBody>
      </p:sp>
      <p:pic>
        <p:nvPicPr>
          <p:cNvPr id="561" name="m02-arab-480.png" descr="m02-arab-480.png"/>
          <p:cNvPicPr>
            <a:picLocks noChangeAspect="1"/>
          </p:cNvPicPr>
          <p:nvPr/>
        </p:nvPicPr>
        <p:blipFill>
          <a:blip r:embed="rId2"/>
          <a:srcRect l="2696" r="9602"/>
          <a:stretch>
            <a:fillRect/>
          </a:stretch>
        </p:blipFill>
        <p:spPr>
          <a:xfrm>
            <a:off x="5142939" y="899120"/>
            <a:ext cx="7125351" cy="7955345"/>
          </a:xfrm>
          <a:prstGeom prst="rect">
            <a:avLst/>
          </a:prstGeom>
          <a:ln w="12700">
            <a:miter lim="400000"/>
          </a:ln>
        </p:spPr>
      </p:pic>
    </p:spTree>
  </p:cSld>
  <p:clrMapOvr>
    <a:masterClrMapping/>
  </p:clrMapOvr>
  <p:transition spd="med"/>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 name="Instead of accepting God’s will, the descendants of Hagar and Keturah were filled with undying envy of, and hatred for, the descendants of Isaac and Jacob."/>
          <p:cNvSpPr txBox="1">
            <a:spLocks noGrp="1"/>
          </p:cNvSpPr>
          <p:nvPr>
            <p:ph type="body" sz="half" idx="1"/>
          </p:nvPr>
        </p:nvSpPr>
        <p:spPr>
          <a:xfrm>
            <a:off x="720582" y="925824"/>
            <a:ext cx="4716132" cy="7927352"/>
          </a:xfrm>
          <a:prstGeom prst="rect">
            <a:avLst/>
          </a:prstGeom>
        </p:spPr>
        <p:txBody>
          <a:bodyPr/>
          <a:lstStyle>
            <a:lvl1pPr>
              <a:defRPr sz="3200">
                <a:solidFill>
                  <a:srgbClr val="94E3FE"/>
                </a:solidFill>
              </a:defRPr>
            </a:lvl1pPr>
          </a:lstStyle>
          <a:p>
            <a:r>
              <a:t>Instead of accepting God’s will, the descendants of Hagar and Keturah were filled with undying envy of, and hatred for, the descendants of Isaac and Jacob. </a:t>
            </a:r>
          </a:p>
        </p:txBody>
      </p:sp>
      <p:pic>
        <p:nvPicPr>
          <p:cNvPr id="564" name="m02-arab-480.png" descr="m02-arab-480.png"/>
          <p:cNvPicPr>
            <a:picLocks noChangeAspect="1"/>
          </p:cNvPicPr>
          <p:nvPr/>
        </p:nvPicPr>
        <p:blipFill>
          <a:blip r:embed="rId2"/>
          <a:srcRect l="7156" r="16144"/>
          <a:stretch>
            <a:fillRect/>
          </a:stretch>
        </p:blipFill>
        <p:spPr>
          <a:xfrm>
            <a:off x="6114884" y="899120"/>
            <a:ext cx="6231490" cy="7955345"/>
          </a:xfrm>
          <a:prstGeom prst="rect">
            <a:avLst/>
          </a:prstGeom>
          <a:ln w="12700">
            <a:miter lim="400000"/>
          </a:ln>
        </p:spPr>
      </p:pic>
    </p:spTree>
  </p:cSld>
  <p:clrMapOvr>
    <a:masterClrMapping/>
  </p:clrMapOvr>
  <p:transition spd="med"/>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6" name="“Not all Arabs are the physical descendants of Ishmael, but through Islam they are in spiritual affinity with Ishmael’s disenfranchisement from Abraham in favor of the second son of Abraham, Isaac, the child of God’s promise. Islam nurtures the original "/>
          <p:cNvSpPr txBox="1">
            <a:spLocks noGrp="1"/>
          </p:cNvSpPr>
          <p:nvPr>
            <p:ph type="body" sz="half" idx="1"/>
          </p:nvPr>
        </p:nvSpPr>
        <p:spPr>
          <a:xfrm>
            <a:off x="720581" y="733637"/>
            <a:ext cx="5975638" cy="8286326"/>
          </a:xfrm>
          <a:prstGeom prst="rect">
            <a:avLst/>
          </a:prstGeom>
        </p:spPr>
        <p:txBody>
          <a:bodyPr/>
          <a:lstStyle/>
          <a:p>
            <a:pPr>
              <a:defRPr sz="3200">
                <a:solidFill>
                  <a:srgbClr val="94E3FE"/>
                </a:solidFill>
              </a:defRPr>
            </a:pPr>
            <a:r>
              <a:t>“Not all Arabs are the physical descendants of Ishmael, but through Islam they are in spiritual affinity with Ishmael’s disenfranchisement from Abraham in favor of the second son of Abraham, Isaac, the child of God’s promise. Islam nurtures the original grievance of Ishmael and Hagar. The Scripture calls this hatred, ‘the perpetual hatred’ (Eze. 35:5)” (Randles </a:t>
            </a:r>
            <a:r>
              <a:rPr i="1"/>
              <a:t>A Sword on the Land</a:t>
            </a:r>
            <a:r>
              <a:t>).</a:t>
            </a:r>
          </a:p>
        </p:txBody>
      </p:sp>
      <p:pic>
        <p:nvPicPr>
          <p:cNvPr id="567" name="51LpRXTPWrL._SY346_.jpg" descr="51LpRXTPWrL._SY346_.jpg"/>
          <p:cNvPicPr>
            <a:picLocks noChangeAspect="1"/>
          </p:cNvPicPr>
          <p:nvPr/>
        </p:nvPicPr>
        <p:blipFill>
          <a:blip r:embed="rId2"/>
          <a:srcRect r="3341"/>
          <a:stretch>
            <a:fillRect/>
          </a:stretch>
        </p:blipFill>
        <p:spPr>
          <a:xfrm>
            <a:off x="7287275" y="900112"/>
            <a:ext cx="4607666" cy="7140107"/>
          </a:xfrm>
          <a:prstGeom prst="rect">
            <a:avLst/>
          </a:prstGeom>
          <a:ln w="12700">
            <a:miter lim="400000"/>
          </a:ln>
        </p:spPr>
      </p:pic>
    </p:spTree>
  </p:cSld>
  <p:clrMapOvr>
    <a:masterClrMapping/>
  </p:clrMapOvr>
  <p:transition spd="med"/>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9" name="“Scripture [prophesies] that this hatred will be the catalyst for the final judgments to come down upon the whole world (Ezekiel 35:2-15)” (Randles)."/>
          <p:cNvSpPr txBox="1">
            <a:spLocks noGrp="1"/>
          </p:cNvSpPr>
          <p:nvPr>
            <p:ph type="body" sz="half" idx="1"/>
          </p:nvPr>
        </p:nvSpPr>
        <p:spPr>
          <a:xfrm>
            <a:off x="720581" y="1343237"/>
            <a:ext cx="5975638" cy="8286326"/>
          </a:xfrm>
          <a:prstGeom prst="rect">
            <a:avLst/>
          </a:prstGeom>
        </p:spPr>
        <p:txBody>
          <a:bodyPr/>
          <a:lstStyle>
            <a:lvl1pPr>
              <a:defRPr sz="3200">
                <a:solidFill>
                  <a:srgbClr val="94E3FE"/>
                </a:solidFill>
              </a:defRPr>
            </a:lvl1pPr>
          </a:lstStyle>
          <a:p>
            <a:r>
              <a:t>“Scripture [prophesies] that this hatred will be the catalyst for the final judgments to come down upon the whole world (Ezekiel 35:2-15)” (Randles).</a:t>
            </a:r>
          </a:p>
        </p:txBody>
      </p:sp>
      <p:pic>
        <p:nvPicPr>
          <p:cNvPr id="570" name="51LpRXTPWrL._SY346_.jpg" descr="51LpRXTPWrL._SY346_.jpg"/>
          <p:cNvPicPr>
            <a:picLocks noChangeAspect="1"/>
          </p:cNvPicPr>
          <p:nvPr/>
        </p:nvPicPr>
        <p:blipFill>
          <a:blip r:embed="rId2"/>
          <a:srcRect r="3341"/>
          <a:stretch>
            <a:fillRect/>
          </a:stretch>
        </p:blipFill>
        <p:spPr>
          <a:xfrm>
            <a:off x="7287275" y="1306709"/>
            <a:ext cx="4607666" cy="7140108"/>
          </a:xfrm>
          <a:prstGeom prst="rect">
            <a:avLst/>
          </a:prstGeom>
          <a:ln w="12700">
            <a:miter lim="400000"/>
          </a:ln>
        </p:spPr>
      </p:pic>
    </p:spTree>
  </p:cSld>
  <p:clrMapOvr>
    <a:masterClrMapping/>
  </p:clrMapOvr>
  <p:transition spd="med"/>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2" name="Israel surrounded by Muslim nations"/>
          <p:cNvSpPr txBox="1">
            <a:spLocks noGrp="1"/>
          </p:cNvSpPr>
          <p:nvPr>
            <p:ph type="body" sz="quarter" idx="1"/>
          </p:nvPr>
        </p:nvSpPr>
        <p:spPr>
          <a:xfrm>
            <a:off x="720581" y="7440924"/>
            <a:ext cx="11563638" cy="2087040"/>
          </a:xfrm>
          <a:prstGeom prst="rect">
            <a:avLst/>
          </a:prstGeom>
        </p:spPr>
        <p:txBody>
          <a:bodyPr/>
          <a:lstStyle>
            <a:lvl1pPr algn="ctr">
              <a:defRPr sz="3200">
                <a:solidFill>
                  <a:srgbClr val="94E3FE"/>
                </a:solidFill>
              </a:defRPr>
            </a:lvl1pPr>
          </a:lstStyle>
          <a:p>
            <a:r>
              <a:t>Israel surrounded by Muslim nations</a:t>
            </a:r>
          </a:p>
        </p:txBody>
      </p:sp>
      <p:pic>
        <p:nvPicPr>
          <p:cNvPr id="573" name="Israel surrounded by Muslim Nations.jpg" descr="Israel surrounded by Muslim Nations.jpg"/>
          <p:cNvPicPr>
            <a:picLocks noChangeAspect="1"/>
          </p:cNvPicPr>
          <p:nvPr/>
        </p:nvPicPr>
        <p:blipFill>
          <a:blip r:embed="rId2"/>
          <a:srcRect t="7960" r="26155" b="13768"/>
          <a:stretch>
            <a:fillRect/>
          </a:stretch>
        </p:blipFill>
        <p:spPr>
          <a:xfrm>
            <a:off x="1171574" y="592869"/>
            <a:ext cx="10661762" cy="6500628"/>
          </a:xfrm>
          <a:prstGeom prst="rect">
            <a:avLst/>
          </a:prstGeom>
          <a:ln w="12700">
            <a:miter lim="400000"/>
          </a:ln>
        </p:spPr>
      </p:pic>
      <p:sp>
        <p:nvSpPr>
          <p:cNvPr id="574" name="israel"/>
          <p:cNvSpPr txBox="1"/>
          <p:nvPr/>
        </p:nvSpPr>
        <p:spPr>
          <a:xfrm>
            <a:off x="5575832" y="3342617"/>
            <a:ext cx="1469568" cy="52093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000">
                <a:solidFill>
                  <a:srgbClr val="000000"/>
                </a:solidFill>
              </a:defRPr>
            </a:lvl1pPr>
          </a:lstStyle>
          <a:p>
            <a:r>
              <a:t>israel</a:t>
            </a:r>
          </a:p>
        </p:txBody>
      </p:sp>
    </p:spTree>
  </p:cSld>
  <p:clrMapOvr>
    <a:masterClrMapping/>
  </p:clrMapOvr>
  <p:transition spd="med"/>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6" name="ABRAHAM’S DEATH…"/>
          <p:cNvSpPr txBox="1">
            <a:spLocks noGrp="1"/>
          </p:cNvSpPr>
          <p:nvPr>
            <p:ph type="body" sz="half" idx="1"/>
          </p:nvPr>
        </p:nvSpPr>
        <p:spPr>
          <a:xfrm>
            <a:off x="734343" y="1316991"/>
            <a:ext cx="4559201" cy="6492164"/>
          </a:xfrm>
          <a:prstGeom prst="rect">
            <a:avLst/>
          </a:prstGeom>
        </p:spPr>
        <p:txBody>
          <a:bodyPr/>
          <a:lstStyle/>
          <a:p>
            <a:pPr>
              <a:defRPr sz="3200">
                <a:solidFill>
                  <a:srgbClr val="FFFFFF"/>
                </a:solidFill>
              </a:defRPr>
            </a:pPr>
            <a:r>
              <a:t>ABRAHAM’S DEATH</a:t>
            </a:r>
          </a:p>
          <a:p>
            <a:pPr>
              <a:defRPr sz="3200">
                <a:solidFill>
                  <a:srgbClr val="94E3FE"/>
                </a:solidFill>
              </a:defRPr>
            </a:pPr>
            <a:endParaRPr/>
          </a:p>
          <a:p>
            <a:pPr>
              <a:defRPr sz="3200">
                <a:solidFill>
                  <a:srgbClr val="94E3FE"/>
                </a:solidFill>
              </a:defRPr>
            </a:pPr>
            <a:r>
              <a:t>Abraham died at age 175 and was buried with Sarah in the cave of Machpelah which he had purchased from Ephron the Hittite (Ge. 25:7-11).</a:t>
            </a:r>
          </a:p>
        </p:txBody>
      </p:sp>
      <p:grpSp>
        <p:nvGrpSpPr>
          <p:cNvPr id="579" name="ancient highways - Version 2.jpg"/>
          <p:cNvGrpSpPr/>
          <p:nvPr/>
        </p:nvGrpSpPr>
        <p:grpSpPr>
          <a:xfrm>
            <a:off x="5951440" y="652476"/>
            <a:ext cx="6508227" cy="8278230"/>
            <a:chOff x="-1" y="0"/>
            <a:chExt cx="6508225" cy="8278229"/>
          </a:xfrm>
        </p:grpSpPr>
        <p:pic>
          <p:nvPicPr>
            <p:cNvPr id="577" name="ancient highways - Version 2.jpg" descr="ancient highways - Version 2.jpg"/>
            <p:cNvPicPr>
              <a:picLocks noChangeAspect="1"/>
            </p:cNvPicPr>
            <p:nvPr/>
          </p:nvPicPr>
          <p:blipFill>
            <a:blip r:embed="rId2"/>
            <a:srcRect l="24172" t="34427" r="6635" b="2468"/>
            <a:stretch>
              <a:fillRect/>
            </a:stretch>
          </p:blipFill>
          <p:spPr>
            <a:xfrm>
              <a:off x="76200" y="63500"/>
              <a:ext cx="6368525" cy="8138529"/>
            </a:xfrm>
            <a:prstGeom prst="rect">
              <a:avLst/>
            </a:prstGeom>
            <a:ln w="12700" cap="flat">
              <a:noFill/>
              <a:miter lim="400000"/>
            </a:ln>
            <a:effectLst/>
          </p:spPr>
        </p:pic>
        <p:pic>
          <p:nvPicPr>
            <p:cNvPr id="578" name="ancient highways - Version 2.jpg" descr="ancient highways - Version 2.jpg"/>
            <p:cNvPicPr>
              <a:picLocks noChangeAspect="1"/>
            </p:cNvPicPr>
            <p:nvPr/>
          </p:nvPicPr>
          <p:blipFill>
            <a:blip r:embed="rId3"/>
            <a:stretch>
              <a:fillRect/>
            </a:stretch>
          </p:blipFill>
          <p:spPr>
            <a:xfrm>
              <a:off x="-2" y="-1"/>
              <a:ext cx="6508227" cy="8278230"/>
            </a:xfrm>
            <a:prstGeom prst="rect">
              <a:avLst/>
            </a:prstGeom>
            <a:ln w="12700" cap="flat">
              <a:noFill/>
              <a:miter lim="400000"/>
            </a:ln>
            <a:effectLst/>
          </p:spPr>
        </p:pic>
      </p:grpSp>
      <p:sp>
        <p:nvSpPr>
          <p:cNvPr id="580" name="hebron"/>
          <p:cNvSpPr txBox="1"/>
          <p:nvPr/>
        </p:nvSpPr>
        <p:spPr>
          <a:xfrm>
            <a:off x="7329823" y="5076855"/>
            <a:ext cx="1875434" cy="5582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b="1">
                <a:solidFill>
                  <a:srgbClr val="000000"/>
                </a:solidFill>
              </a:defRPr>
            </a:lvl1pPr>
          </a:lstStyle>
          <a:p>
            <a:r>
              <a:t>hebron</a:t>
            </a:r>
          </a:p>
        </p:txBody>
      </p:sp>
    </p:spTree>
  </p:cSld>
  <p:clrMapOvr>
    <a:masterClrMapping/>
  </p:clrMapOvr>
  <p:transition spd="med"/>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2" name="Tombs of Abraham and Sarah"/>
          <p:cNvSpPr txBox="1">
            <a:spLocks noGrp="1"/>
          </p:cNvSpPr>
          <p:nvPr>
            <p:ph type="body" sz="half" idx="1"/>
          </p:nvPr>
        </p:nvSpPr>
        <p:spPr>
          <a:xfrm>
            <a:off x="825499" y="715720"/>
            <a:ext cx="4442409" cy="7832699"/>
          </a:xfrm>
          <a:prstGeom prst="rect">
            <a:avLst/>
          </a:prstGeom>
        </p:spPr>
        <p:txBody>
          <a:bodyPr/>
          <a:lstStyle>
            <a:lvl1pPr>
              <a:defRPr sz="3200">
                <a:solidFill>
                  <a:srgbClr val="94E3FE"/>
                </a:solidFill>
              </a:defRPr>
            </a:lvl1pPr>
          </a:lstStyle>
          <a:p>
            <a:r>
              <a:t>Tombs of Abraham and Sarah</a:t>
            </a:r>
          </a:p>
        </p:txBody>
      </p:sp>
      <p:grpSp>
        <p:nvGrpSpPr>
          <p:cNvPr id="585" name="_DSC0358.jpeg"/>
          <p:cNvGrpSpPr/>
          <p:nvPr/>
        </p:nvGrpSpPr>
        <p:grpSpPr>
          <a:xfrm>
            <a:off x="6901069" y="652477"/>
            <a:ext cx="5285132" cy="6715202"/>
            <a:chOff x="0" y="0"/>
            <a:chExt cx="5285130" cy="6715200"/>
          </a:xfrm>
        </p:grpSpPr>
        <p:pic>
          <p:nvPicPr>
            <p:cNvPr id="583" name="_DSC0358.jpeg" descr="_DSC0358.jpeg"/>
            <p:cNvPicPr>
              <a:picLocks noChangeAspect="1"/>
            </p:cNvPicPr>
            <p:nvPr/>
          </p:nvPicPr>
          <p:blipFill>
            <a:blip r:embed="rId2"/>
            <a:srcRect t="7402" b="7401"/>
            <a:stretch>
              <a:fillRect/>
            </a:stretch>
          </p:blipFill>
          <p:spPr>
            <a:xfrm>
              <a:off x="76199" y="63500"/>
              <a:ext cx="5145432" cy="6575502"/>
            </a:xfrm>
            <a:prstGeom prst="rect">
              <a:avLst/>
            </a:prstGeom>
            <a:ln w="12700" cap="flat">
              <a:noFill/>
              <a:miter lim="400000"/>
            </a:ln>
            <a:effectLst/>
          </p:spPr>
        </p:pic>
        <p:pic>
          <p:nvPicPr>
            <p:cNvPr id="584" name="_DSC0358.jpeg" descr="_DSC0358.jpeg"/>
            <p:cNvPicPr>
              <a:picLocks noChangeAspect="1"/>
            </p:cNvPicPr>
            <p:nvPr/>
          </p:nvPicPr>
          <p:blipFill>
            <a:blip r:embed="rId3"/>
            <a:stretch>
              <a:fillRect/>
            </a:stretch>
          </p:blipFill>
          <p:spPr>
            <a:xfrm>
              <a:off x="-1" y="0"/>
              <a:ext cx="5285131" cy="6715202"/>
            </a:xfrm>
            <a:prstGeom prst="rect">
              <a:avLst/>
            </a:prstGeom>
            <a:ln w="12700" cap="flat">
              <a:noFill/>
              <a:miter lim="400000"/>
            </a:ln>
            <a:effectLst/>
          </p:spPr>
        </p:pic>
      </p:grpSp>
      <p:grpSp>
        <p:nvGrpSpPr>
          <p:cNvPr id="588" name="_DSC0413.jpeg"/>
          <p:cNvGrpSpPr/>
          <p:nvPr/>
        </p:nvGrpSpPr>
        <p:grpSpPr>
          <a:xfrm>
            <a:off x="792369" y="2450860"/>
            <a:ext cx="5285131" cy="6715203"/>
            <a:chOff x="0" y="0"/>
            <a:chExt cx="5285130" cy="6715202"/>
          </a:xfrm>
        </p:grpSpPr>
        <p:pic>
          <p:nvPicPr>
            <p:cNvPr id="586" name="_DSC0413.jpeg" descr="_DSC0413.jpeg"/>
            <p:cNvPicPr>
              <a:picLocks noChangeAspect="1"/>
            </p:cNvPicPr>
            <p:nvPr/>
          </p:nvPicPr>
          <p:blipFill>
            <a:blip r:embed="rId4"/>
            <a:srcRect t="7402" b="7401"/>
            <a:stretch>
              <a:fillRect/>
            </a:stretch>
          </p:blipFill>
          <p:spPr>
            <a:xfrm>
              <a:off x="76199" y="63500"/>
              <a:ext cx="5145432" cy="6575502"/>
            </a:xfrm>
            <a:prstGeom prst="rect">
              <a:avLst/>
            </a:prstGeom>
            <a:ln w="12700" cap="flat">
              <a:noFill/>
              <a:miter lim="400000"/>
            </a:ln>
            <a:effectLst/>
          </p:spPr>
        </p:pic>
        <p:pic>
          <p:nvPicPr>
            <p:cNvPr id="587" name="_DSC0413.jpeg" descr="_DSC0413.jpeg"/>
            <p:cNvPicPr>
              <a:picLocks noChangeAspect="1"/>
            </p:cNvPicPr>
            <p:nvPr/>
          </p:nvPicPr>
          <p:blipFill>
            <a:blip r:embed="rId3"/>
            <a:stretch>
              <a:fillRect/>
            </a:stretch>
          </p:blipFill>
          <p:spPr>
            <a:xfrm>
              <a:off x="-1" y="-1"/>
              <a:ext cx="5285131" cy="6715203"/>
            </a:xfrm>
            <a:prstGeom prst="rect">
              <a:avLst/>
            </a:prstGeom>
            <a:ln w="12700" cap="flat">
              <a:noFill/>
              <a:miter lim="400000"/>
            </a:ln>
            <a:effectLst/>
          </p:spPr>
        </p:pic>
      </p:grpSp>
    </p:spTree>
  </p:cSld>
  <p:clrMapOvr>
    <a:masterClrMapping/>
  </p:clrMapOvr>
  <p:transition spd="med"/>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2" name="Jacob's Ladder.jpg"/>
          <p:cNvGrpSpPr/>
          <p:nvPr/>
        </p:nvGrpSpPr>
        <p:grpSpPr>
          <a:xfrm>
            <a:off x="6815045" y="635000"/>
            <a:ext cx="5567458" cy="7366000"/>
            <a:chOff x="0" y="0"/>
            <a:chExt cx="5567456" cy="7366000"/>
          </a:xfrm>
        </p:grpSpPr>
        <p:pic>
          <p:nvPicPr>
            <p:cNvPr id="590" name="Jacob's Ladder.jpg" descr="Jacob's Ladder.jpg"/>
            <p:cNvPicPr>
              <a:picLocks noChangeAspect="1"/>
            </p:cNvPicPr>
            <p:nvPr/>
          </p:nvPicPr>
          <p:blipFill>
            <a:blip r:embed="rId2"/>
            <a:srcRect l="7383" r="7383"/>
            <a:stretch>
              <a:fillRect/>
            </a:stretch>
          </p:blipFill>
          <p:spPr>
            <a:xfrm>
              <a:off x="76200" y="63500"/>
              <a:ext cx="5427756" cy="7226300"/>
            </a:xfrm>
            <a:prstGeom prst="rect">
              <a:avLst/>
            </a:prstGeom>
            <a:ln w="12700" cap="flat">
              <a:noFill/>
              <a:miter lim="400000"/>
            </a:ln>
            <a:effectLst/>
          </p:spPr>
        </p:pic>
        <p:pic>
          <p:nvPicPr>
            <p:cNvPr id="591" name="Jacob's Ladder.jpg" descr="Jacob's Ladder.jpg"/>
            <p:cNvPicPr>
              <a:picLocks noChangeAspect="1"/>
            </p:cNvPicPr>
            <p:nvPr/>
          </p:nvPicPr>
          <p:blipFill>
            <a:blip r:embed="rId3"/>
            <a:stretch>
              <a:fillRect/>
            </a:stretch>
          </p:blipFill>
          <p:spPr>
            <a:xfrm>
              <a:off x="-1" y="0"/>
              <a:ext cx="5567458" cy="7366000"/>
            </a:xfrm>
            <a:prstGeom prst="rect">
              <a:avLst/>
            </a:prstGeom>
            <a:ln w="12700" cap="flat">
              <a:noFill/>
              <a:miter lim="400000"/>
            </a:ln>
            <a:effectLst/>
          </p:spPr>
        </p:pic>
      </p:grpSp>
      <p:sp>
        <p:nvSpPr>
          <p:cNvPr id="593" name="Jacob"/>
          <p:cNvSpPr txBox="1"/>
          <p:nvPr/>
        </p:nvSpPr>
        <p:spPr>
          <a:xfrm>
            <a:off x="1078258" y="-22319"/>
            <a:ext cx="5260284" cy="39085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b">
            <a:normAutofit/>
          </a:bodyPr>
          <a:lstStyle>
            <a:lvl1pPr algn="l">
              <a:lnSpc>
                <a:spcPct val="90000"/>
              </a:lnSpc>
              <a:defRPr sz="6600" b="1" cap="none">
                <a:solidFill>
                  <a:srgbClr val="DEDDDE"/>
                </a:solidFill>
              </a:defRPr>
            </a:lvl1pPr>
          </a:lstStyle>
          <a:p>
            <a:r>
              <a:t>Jacob</a:t>
            </a:r>
          </a:p>
        </p:txBody>
      </p:sp>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3" name="We have licensed the pictures and drawings for use in our own teaching.…"/>
          <p:cNvSpPr txBox="1">
            <a:spLocks noGrp="1"/>
          </p:cNvSpPr>
          <p:nvPr>
            <p:ph type="body" idx="1"/>
          </p:nvPr>
        </p:nvSpPr>
        <p:spPr>
          <a:xfrm>
            <a:off x="1689447" y="1061392"/>
            <a:ext cx="9625906" cy="7656216"/>
          </a:xfrm>
          <a:prstGeom prst="rect">
            <a:avLst/>
          </a:prstGeom>
        </p:spPr>
        <p:txBody>
          <a:bodyPr/>
          <a:lstStyle/>
          <a:p>
            <a:pPr>
              <a:defRPr sz="3400">
                <a:solidFill>
                  <a:srgbClr val="76D6FF"/>
                </a:solidFill>
              </a:defRPr>
            </a:pPr>
            <a:r>
              <a:t>We have licensed the pictures and drawings for use in our own teaching. </a:t>
            </a:r>
          </a:p>
          <a:p>
            <a:pPr>
              <a:defRPr sz="3400">
                <a:solidFill>
                  <a:srgbClr val="76D6FF"/>
                </a:solidFill>
              </a:defRPr>
            </a:pPr>
            <a:endParaRPr/>
          </a:p>
          <a:p>
            <a:pPr>
              <a:defRPr sz="3400">
                <a:solidFill>
                  <a:srgbClr val="76D6FF"/>
                </a:solidFill>
              </a:defRPr>
            </a:pPr>
            <a:r>
              <a:t>If you are a teacher and plan to use these PowerPoints, you should pay the license fees. This particularly applies to material copyrighted by the following companies. Their fees are very reasonable.</a:t>
            </a:r>
          </a:p>
          <a:p>
            <a:pPr>
              <a:defRPr sz="3400">
                <a:solidFill>
                  <a:srgbClr val="76D6FF"/>
                </a:solidFill>
              </a:defRPr>
            </a:pPr>
            <a:endParaRPr/>
          </a:p>
          <a:p>
            <a:pPr>
              <a:defRPr sz="3400">
                <a:solidFill>
                  <a:srgbClr val="76D6FF"/>
                </a:solidFill>
              </a:defRPr>
            </a:pPr>
            <a:r>
              <a:t>goodsalt.com</a:t>
            </a:r>
          </a:p>
          <a:p>
            <a:pPr>
              <a:defRPr sz="3400">
                <a:solidFill>
                  <a:srgbClr val="76D6FF"/>
                </a:solidFill>
              </a:defRPr>
            </a:pPr>
            <a:r>
              <a:t>archaeologyillustrated.com</a:t>
            </a:r>
          </a:p>
          <a:p>
            <a:pPr>
              <a:defRPr sz="3400">
                <a:solidFill>
                  <a:srgbClr val="76D6FF"/>
                </a:solidFill>
              </a:defRPr>
            </a:pPr>
            <a:r>
              <a:t>Leen Ritmeyer www.ritmeyer.com</a:t>
            </a:r>
          </a:p>
          <a:p>
            <a:pPr>
              <a:defRPr sz="3400">
                <a:solidFill>
                  <a:srgbClr val="76D6FF"/>
                </a:solidFill>
              </a:defRPr>
            </a:pPr>
            <a:r>
              <a:t>Manna Bible Maps biblemaps.com</a:t>
            </a:r>
          </a:p>
        </p:txBody>
      </p:sp>
    </p:spTree>
  </p:cSld>
  <p:clrMapOvr>
    <a:masterClrMapping/>
  </p:clrMapOvr>
  <p:transition spd="med"/>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5" name="JACOB’S BIRTH (Ge. 25:19-26)…"/>
          <p:cNvSpPr txBox="1">
            <a:spLocks noGrp="1"/>
          </p:cNvSpPr>
          <p:nvPr>
            <p:ph type="body" sz="half" idx="1"/>
          </p:nvPr>
        </p:nvSpPr>
        <p:spPr>
          <a:xfrm>
            <a:off x="734343" y="1316991"/>
            <a:ext cx="4577641" cy="6944091"/>
          </a:xfrm>
          <a:prstGeom prst="rect">
            <a:avLst/>
          </a:prstGeom>
        </p:spPr>
        <p:txBody>
          <a:bodyPr/>
          <a:lstStyle/>
          <a:p>
            <a:pPr>
              <a:defRPr sz="3200">
                <a:solidFill>
                  <a:srgbClr val="FFFFFF"/>
                </a:solidFill>
              </a:defRPr>
            </a:pPr>
            <a:r>
              <a:t>JACOB’S BIRTH (Ge. 25:19-26)</a:t>
            </a:r>
          </a:p>
          <a:p>
            <a:pPr>
              <a:defRPr sz="3200">
                <a:solidFill>
                  <a:srgbClr val="94E3FE"/>
                </a:solidFill>
              </a:defRPr>
            </a:pPr>
            <a:endParaRPr/>
          </a:p>
          <a:p>
            <a:pPr>
              <a:defRPr sz="3200">
                <a:solidFill>
                  <a:srgbClr val="94E3FE"/>
                </a:solidFill>
              </a:defRPr>
            </a:pPr>
            <a:r>
              <a:t>The Genesis record continues with the genealogy of Christ and the working out of God’s plan for the ages. So far the geneaology has been traced from Adam to Isaac. Now it goes through Jacob.</a:t>
            </a:r>
          </a:p>
        </p:txBody>
      </p:sp>
      <p:grpSp>
        <p:nvGrpSpPr>
          <p:cNvPr id="598" name="ancient highways - Version 2.jpg"/>
          <p:cNvGrpSpPr/>
          <p:nvPr/>
        </p:nvGrpSpPr>
        <p:grpSpPr>
          <a:xfrm>
            <a:off x="5783463" y="524760"/>
            <a:ext cx="6330624" cy="8729479"/>
            <a:chOff x="0" y="-1"/>
            <a:chExt cx="6330622" cy="8729478"/>
          </a:xfrm>
        </p:grpSpPr>
        <p:pic>
          <p:nvPicPr>
            <p:cNvPr id="596" name="ancient highways - Version 2.jpg" descr="ancient highways - Version 2.jpg"/>
            <p:cNvPicPr>
              <a:picLocks noChangeAspect="1"/>
            </p:cNvPicPr>
            <p:nvPr/>
          </p:nvPicPr>
          <p:blipFill>
            <a:blip r:embed="rId2"/>
            <a:srcRect l="10206" t="34427" r="22532"/>
            <a:stretch>
              <a:fillRect/>
            </a:stretch>
          </p:blipFill>
          <p:spPr>
            <a:xfrm>
              <a:off x="76200" y="63500"/>
              <a:ext cx="6190922" cy="8456892"/>
            </a:xfrm>
            <a:prstGeom prst="rect">
              <a:avLst/>
            </a:prstGeom>
            <a:ln w="12700" cap="flat">
              <a:noFill/>
              <a:miter lim="400000"/>
            </a:ln>
            <a:effectLst/>
          </p:spPr>
        </p:pic>
        <p:pic>
          <p:nvPicPr>
            <p:cNvPr id="597" name="ancient highways - Version 2.jpg" descr="ancient highways - Version 2.jpg"/>
            <p:cNvPicPr>
              <a:picLocks noChangeAspect="1"/>
            </p:cNvPicPr>
            <p:nvPr/>
          </p:nvPicPr>
          <p:blipFill>
            <a:blip r:embed="rId3"/>
            <a:stretch>
              <a:fillRect/>
            </a:stretch>
          </p:blipFill>
          <p:spPr>
            <a:xfrm>
              <a:off x="-1" y="-2"/>
              <a:ext cx="6330623" cy="8729479"/>
            </a:xfrm>
            <a:prstGeom prst="rect">
              <a:avLst/>
            </a:prstGeom>
            <a:ln w="12700" cap="flat">
              <a:noFill/>
              <a:miter lim="400000"/>
            </a:ln>
            <a:effectLst/>
          </p:spPr>
        </p:pic>
      </p:grpSp>
      <p:sp>
        <p:nvSpPr>
          <p:cNvPr id="599" name="beersheba"/>
          <p:cNvSpPr txBox="1"/>
          <p:nvPr/>
        </p:nvSpPr>
        <p:spPr>
          <a:xfrm>
            <a:off x="6804449" y="6246204"/>
            <a:ext cx="2666009" cy="5582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b="1">
                <a:solidFill>
                  <a:srgbClr val="000000"/>
                </a:solidFill>
              </a:defRPr>
            </a:lvl1pPr>
          </a:lstStyle>
          <a:p>
            <a:r>
              <a:t>beersheba</a:t>
            </a:r>
          </a:p>
        </p:txBody>
      </p:sp>
      <p:sp>
        <p:nvSpPr>
          <p:cNvPr id="600" name="lahairoi"/>
          <p:cNvSpPr txBox="1"/>
          <p:nvPr/>
        </p:nvSpPr>
        <p:spPr>
          <a:xfrm>
            <a:off x="5853637" y="8024205"/>
            <a:ext cx="2078435" cy="5582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b="1">
                <a:solidFill>
                  <a:srgbClr val="000000"/>
                </a:solidFill>
              </a:defRPr>
            </a:lvl1pPr>
          </a:lstStyle>
          <a:p>
            <a:r>
              <a:t>lahairoi</a:t>
            </a:r>
          </a:p>
        </p:txBody>
      </p:sp>
    </p:spTree>
  </p:cSld>
  <p:clrMapOvr>
    <a:masterClrMapping/>
  </p:clrMapOvr>
  <p:transition spd="med"/>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2" name="Isaac and Rebekah dwelt in Lahairoi, near Kadeshbarnea south of Beersheba, and had twin sons, Esau and Jacob (Ge. 25:11, 19-26)."/>
          <p:cNvSpPr txBox="1">
            <a:spLocks noGrp="1"/>
          </p:cNvSpPr>
          <p:nvPr>
            <p:ph type="body" sz="half" idx="1"/>
          </p:nvPr>
        </p:nvSpPr>
        <p:spPr>
          <a:xfrm>
            <a:off x="734343" y="1316991"/>
            <a:ext cx="4514960" cy="5811616"/>
          </a:xfrm>
          <a:prstGeom prst="rect">
            <a:avLst/>
          </a:prstGeom>
        </p:spPr>
        <p:txBody>
          <a:bodyPr/>
          <a:lstStyle>
            <a:lvl1pPr>
              <a:defRPr sz="3200">
                <a:solidFill>
                  <a:srgbClr val="94E3FE"/>
                </a:solidFill>
              </a:defRPr>
            </a:lvl1pPr>
          </a:lstStyle>
          <a:p>
            <a:r>
              <a:t>Isaac and Rebekah dwelt in Lahairoi, near Kadeshbarnea south of Beersheba, and had twin sons, Esau and Jacob (Ge. 25:11, 19-26).</a:t>
            </a:r>
          </a:p>
        </p:txBody>
      </p:sp>
      <p:grpSp>
        <p:nvGrpSpPr>
          <p:cNvPr id="605" name="ancient highways - Version 2.jpg"/>
          <p:cNvGrpSpPr/>
          <p:nvPr/>
        </p:nvGrpSpPr>
        <p:grpSpPr>
          <a:xfrm>
            <a:off x="5783463" y="524760"/>
            <a:ext cx="6330624" cy="8729479"/>
            <a:chOff x="0" y="-1"/>
            <a:chExt cx="6330622" cy="8729478"/>
          </a:xfrm>
        </p:grpSpPr>
        <p:pic>
          <p:nvPicPr>
            <p:cNvPr id="603" name="ancient highways - Version 2.jpg" descr="ancient highways - Version 2.jpg"/>
            <p:cNvPicPr>
              <a:picLocks noChangeAspect="1"/>
            </p:cNvPicPr>
            <p:nvPr/>
          </p:nvPicPr>
          <p:blipFill>
            <a:blip r:embed="rId2"/>
            <a:srcRect l="10206" t="34427" r="22532"/>
            <a:stretch>
              <a:fillRect/>
            </a:stretch>
          </p:blipFill>
          <p:spPr>
            <a:xfrm>
              <a:off x="76200" y="63500"/>
              <a:ext cx="6190922" cy="8456892"/>
            </a:xfrm>
            <a:prstGeom prst="rect">
              <a:avLst/>
            </a:prstGeom>
            <a:ln w="12700" cap="flat">
              <a:noFill/>
              <a:miter lim="400000"/>
            </a:ln>
            <a:effectLst/>
          </p:spPr>
        </p:pic>
        <p:pic>
          <p:nvPicPr>
            <p:cNvPr id="604" name="ancient highways - Version 2.jpg" descr="ancient highways - Version 2.jpg"/>
            <p:cNvPicPr>
              <a:picLocks noChangeAspect="1"/>
            </p:cNvPicPr>
            <p:nvPr/>
          </p:nvPicPr>
          <p:blipFill>
            <a:blip r:embed="rId3"/>
            <a:stretch>
              <a:fillRect/>
            </a:stretch>
          </p:blipFill>
          <p:spPr>
            <a:xfrm>
              <a:off x="-1" y="-2"/>
              <a:ext cx="6330623" cy="8729479"/>
            </a:xfrm>
            <a:prstGeom prst="rect">
              <a:avLst/>
            </a:prstGeom>
            <a:ln w="12700" cap="flat">
              <a:noFill/>
              <a:miter lim="400000"/>
            </a:ln>
            <a:effectLst/>
          </p:spPr>
        </p:pic>
      </p:grpSp>
      <p:sp>
        <p:nvSpPr>
          <p:cNvPr id="606" name="beersheba"/>
          <p:cNvSpPr txBox="1"/>
          <p:nvPr/>
        </p:nvSpPr>
        <p:spPr>
          <a:xfrm>
            <a:off x="6804449" y="6246204"/>
            <a:ext cx="2666009" cy="5582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b="1">
                <a:solidFill>
                  <a:srgbClr val="000000"/>
                </a:solidFill>
              </a:defRPr>
            </a:lvl1pPr>
          </a:lstStyle>
          <a:p>
            <a:r>
              <a:t>beersheba</a:t>
            </a:r>
          </a:p>
        </p:txBody>
      </p:sp>
      <p:sp>
        <p:nvSpPr>
          <p:cNvPr id="607" name="lahairoi"/>
          <p:cNvSpPr txBox="1"/>
          <p:nvPr/>
        </p:nvSpPr>
        <p:spPr>
          <a:xfrm>
            <a:off x="5853637" y="8024205"/>
            <a:ext cx="2078435" cy="5582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b="1">
                <a:solidFill>
                  <a:srgbClr val="000000"/>
                </a:solidFill>
              </a:defRPr>
            </a:lvl1pPr>
          </a:lstStyle>
          <a:p>
            <a:r>
              <a:t>lahairoi</a:t>
            </a:r>
          </a:p>
        </p:txBody>
      </p:sp>
    </p:spTree>
  </p:cSld>
  <p:clrMapOvr>
    <a:masterClrMapping/>
  </p:clrMapOvr>
  <p:transition spd="med"/>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9" name="The boys were the answer to Issac’s prayer (Ge. 25:21).…"/>
          <p:cNvSpPr txBox="1">
            <a:spLocks noGrp="1"/>
          </p:cNvSpPr>
          <p:nvPr>
            <p:ph type="body" sz="half" idx="1"/>
          </p:nvPr>
        </p:nvSpPr>
        <p:spPr>
          <a:xfrm>
            <a:off x="734343" y="1316991"/>
            <a:ext cx="4514960" cy="5811616"/>
          </a:xfrm>
          <a:prstGeom prst="rect">
            <a:avLst/>
          </a:prstGeom>
        </p:spPr>
        <p:txBody>
          <a:bodyPr/>
          <a:lstStyle/>
          <a:p>
            <a:pPr>
              <a:defRPr sz="3200">
                <a:solidFill>
                  <a:srgbClr val="94E3FE"/>
                </a:solidFill>
              </a:defRPr>
            </a:pPr>
            <a:r>
              <a:t>The boys were the answer to Issac’s prayer (Ge. 25:21). </a:t>
            </a:r>
          </a:p>
          <a:p>
            <a:pPr>
              <a:defRPr sz="3200">
                <a:solidFill>
                  <a:srgbClr val="94E3FE"/>
                </a:solidFill>
              </a:defRPr>
            </a:pPr>
            <a:endParaRPr/>
          </a:p>
          <a:p>
            <a:pPr>
              <a:defRPr sz="3200">
                <a:solidFill>
                  <a:srgbClr val="94E3FE"/>
                </a:solidFill>
              </a:defRPr>
            </a:pPr>
            <a:r>
              <a:t>We see throughout Scripture that God is in ultimate control of conception. See Ge. 4:1, 25; 20:18; 29:31; 30:22; 1 Sa. 1:5, 19-20; Ps. 127:3; 139:13-16</a:t>
            </a:r>
          </a:p>
        </p:txBody>
      </p:sp>
      <p:grpSp>
        <p:nvGrpSpPr>
          <p:cNvPr id="612" name="ancient highways - Version 2.jpg"/>
          <p:cNvGrpSpPr/>
          <p:nvPr/>
        </p:nvGrpSpPr>
        <p:grpSpPr>
          <a:xfrm>
            <a:off x="5783463" y="524760"/>
            <a:ext cx="6330624" cy="8729479"/>
            <a:chOff x="0" y="-1"/>
            <a:chExt cx="6330622" cy="8729478"/>
          </a:xfrm>
        </p:grpSpPr>
        <p:pic>
          <p:nvPicPr>
            <p:cNvPr id="610" name="ancient highways - Version 2.jpg" descr="ancient highways - Version 2.jpg"/>
            <p:cNvPicPr>
              <a:picLocks noChangeAspect="1"/>
            </p:cNvPicPr>
            <p:nvPr/>
          </p:nvPicPr>
          <p:blipFill>
            <a:blip r:embed="rId2"/>
            <a:srcRect l="10206" t="34427" r="22532"/>
            <a:stretch>
              <a:fillRect/>
            </a:stretch>
          </p:blipFill>
          <p:spPr>
            <a:xfrm>
              <a:off x="76200" y="63500"/>
              <a:ext cx="6190922" cy="8456892"/>
            </a:xfrm>
            <a:prstGeom prst="rect">
              <a:avLst/>
            </a:prstGeom>
            <a:ln w="12700" cap="flat">
              <a:noFill/>
              <a:miter lim="400000"/>
            </a:ln>
            <a:effectLst/>
          </p:spPr>
        </p:pic>
        <p:pic>
          <p:nvPicPr>
            <p:cNvPr id="611" name="ancient highways - Version 2.jpg" descr="ancient highways - Version 2.jpg"/>
            <p:cNvPicPr>
              <a:picLocks noChangeAspect="1"/>
            </p:cNvPicPr>
            <p:nvPr/>
          </p:nvPicPr>
          <p:blipFill>
            <a:blip r:embed="rId3"/>
            <a:stretch>
              <a:fillRect/>
            </a:stretch>
          </p:blipFill>
          <p:spPr>
            <a:xfrm>
              <a:off x="-1" y="-2"/>
              <a:ext cx="6330623" cy="8729479"/>
            </a:xfrm>
            <a:prstGeom prst="rect">
              <a:avLst/>
            </a:prstGeom>
            <a:ln w="12700" cap="flat">
              <a:noFill/>
              <a:miter lim="400000"/>
            </a:ln>
            <a:effectLst/>
          </p:spPr>
        </p:pic>
      </p:grpSp>
      <p:sp>
        <p:nvSpPr>
          <p:cNvPr id="613" name="beersheba"/>
          <p:cNvSpPr txBox="1"/>
          <p:nvPr/>
        </p:nvSpPr>
        <p:spPr>
          <a:xfrm>
            <a:off x="6804449" y="6246204"/>
            <a:ext cx="2666009" cy="5582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b="1">
                <a:solidFill>
                  <a:srgbClr val="000000"/>
                </a:solidFill>
              </a:defRPr>
            </a:lvl1pPr>
          </a:lstStyle>
          <a:p>
            <a:r>
              <a:t>beersheba</a:t>
            </a:r>
          </a:p>
        </p:txBody>
      </p:sp>
      <p:sp>
        <p:nvSpPr>
          <p:cNvPr id="614" name="lahairoi"/>
          <p:cNvSpPr txBox="1"/>
          <p:nvPr/>
        </p:nvSpPr>
        <p:spPr>
          <a:xfrm>
            <a:off x="5853637" y="8024205"/>
            <a:ext cx="2078435" cy="5582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b="1">
                <a:solidFill>
                  <a:srgbClr val="000000"/>
                </a:solidFill>
              </a:defRPr>
            </a:lvl1pPr>
          </a:lstStyle>
          <a:p>
            <a:r>
              <a:t>lahairoi</a:t>
            </a:r>
          </a:p>
        </p:txBody>
      </p:sp>
    </p:spTree>
  </p:cSld>
  <p:clrMapOvr>
    <a:masterClrMapping/>
  </p:clrMapOvr>
  <p:transition spd="med"/>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6" name="God answered Rebekah’s prayer with a prophecy of two nations, Israel (Jacob) and Edom (Esau); the elder would serve the younger (Ge. 25:23)."/>
          <p:cNvSpPr txBox="1">
            <a:spLocks noGrp="1"/>
          </p:cNvSpPr>
          <p:nvPr>
            <p:ph type="body" sz="half" idx="1"/>
          </p:nvPr>
        </p:nvSpPr>
        <p:spPr>
          <a:xfrm>
            <a:off x="734343" y="1316991"/>
            <a:ext cx="4514960" cy="5811616"/>
          </a:xfrm>
          <a:prstGeom prst="rect">
            <a:avLst/>
          </a:prstGeom>
        </p:spPr>
        <p:txBody>
          <a:bodyPr/>
          <a:lstStyle>
            <a:lvl1pPr>
              <a:defRPr sz="3200">
                <a:solidFill>
                  <a:srgbClr val="94E3FE"/>
                </a:solidFill>
              </a:defRPr>
            </a:lvl1pPr>
          </a:lstStyle>
          <a:p>
            <a:r>
              <a:t>God answered Rebekah’s prayer with a prophecy of two nations, Israel (Jacob) and Edom (Esau); the elder would serve the younger (Ge. 25:23).</a:t>
            </a:r>
          </a:p>
        </p:txBody>
      </p:sp>
      <p:grpSp>
        <p:nvGrpSpPr>
          <p:cNvPr id="619" name="ancient highways - Version 2.jpg"/>
          <p:cNvGrpSpPr/>
          <p:nvPr/>
        </p:nvGrpSpPr>
        <p:grpSpPr>
          <a:xfrm>
            <a:off x="5783463" y="524760"/>
            <a:ext cx="6330624" cy="8729479"/>
            <a:chOff x="0" y="-1"/>
            <a:chExt cx="6330622" cy="8729478"/>
          </a:xfrm>
        </p:grpSpPr>
        <p:pic>
          <p:nvPicPr>
            <p:cNvPr id="617" name="ancient highways - Version 2.jpg" descr="ancient highways - Version 2.jpg"/>
            <p:cNvPicPr>
              <a:picLocks noChangeAspect="1"/>
            </p:cNvPicPr>
            <p:nvPr/>
          </p:nvPicPr>
          <p:blipFill>
            <a:blip r:embed="rId2"/>
            <a:srcRect l="10206" t="34427" r="22532"/>
            <a:stretch>
              <a:fillRect/>
            </a:stretch>
          </p:blipFill>
          <p:spPr>
            <a:xfrm>
              <a:off x="76200" y="63500"/>
              <a:ext cx="6190922" cy="8456892"/>
            </a:xfrm>
            <a:prstGeom prst="rect">
              <a:avLst/>
            </a:prstGeom>
            <a:ln w="12700" cap="flat">
              <a:noFill/>
              <a:miter lim="400000"/>
            </a:ln>
            <a:effectLst/>
          </p:spPr>
        </p:pic>
        <p:pic>
          <p:nvPicPr>
            <p:cNvPr id="618" name="ancient highways - Version 2.jpg" descr="ancient highways - Version 2.jpg"/>
            <p:cNvPicPr>
              <a:picLocks noChangeAspect="1"/>
            </p:cNvPicPr>
            <p:nvPr/>
          </p:nvPicPr>
          <p:blipFill>
            <a:blip r:embed="rId3"/>
            <a:stretch>
              <a:fillRect/>
            </a:stretch>
          </p:blipFill>
          <p:spPr>
            <a:xfrm>
              <a:off x="-1" y="-2"/>
              <a:ext cx="6330623" cy="8729479"/>
            </a:xfrm>
            <a:prstGeom prst="rect">
              <a:avLst/>
            </a:prstGeom>
            <a:ln w="12700" cap="flat">
              <a:noFill/>
              <a:miter lim="400000"/>
            </a:ln>
            <a:effectLst/>
          </p:spPr>
        </p:pic>
      </p:grpSp>
      <p:sp>
        <p:nvSpPr>
          <p:cNvPr id="620" name="beersheba"/>
          <p:cNvSpPr txBox="1"/>
          <p:nvPr/>
        </p:nvSpPr>
        <p:spPr>
          <a:xfrm>
            <a:off x="6804449" y="6246204"/>
            <a:ext cx="2666009" cy="5582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b="1">
                <a:solidFill>
                  <a:srgbClr val="000000"/>
                </a:solidFill>
              </a:defRPr>
            </a:lvl1pPr>
          </a:lstStyle>
          <a:p>
            <a:r>
              <a:t>beersheba</a:t>
            </a:r>
          </a:p>
        </p:txBody>
      </p:sp>
      <p:sp>
        <p:nvSpPr>
          <p:cNvPr id="621" name="lahairoi"/>
          <p:cNvSpPr txBox="1"/>
          <p:nvPr/>
        </p:nvSpPr>
        <p:spPr>
          <a:xfrm>
            <a:off x="5853637" y="8024205"/>
            <a:ext cx="2078435" cy="5582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b="1">
                <a:solidFill>
                  <a:srgbClr val="000000"/>
                </a:solidFill>
              </a:defRPr>
            </a:lvl1pPr>
          </a:lstStyle>
          <a:p>
            <a:r>
              <a:t>lahairoi</a:t>
            </a:r>
          </a:p>
        </p:txBody>
      </p:sp>
    </p:spTree>
  </p:cSld>
  <p:clrMapOvr>
    <a:masterClrMapping/>
  </p:clrMapOvr>
  <p:transition spd="med"/>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3" name="God’s choice of Jacob over Esau is cited in Romans 9:10-13.…"/>
          <p:cNvSpPr txBox="1">
            <a:spLocks noGrp="1"/>
          </p:cNvSpPr>
          <p:nvPr>
            <p:ph type="body" sz="half" idx="1"/>
          </p:nvPr>
        </p:nvSpPr>
        <p:spPr>
          <a:xfrm>
            <a:off x="758294" y="1149340"/>
            <a:ext cx="4973655" cy="8104822"/>
          </a:xfrm>
          <a:prstGeom prst="rect">
            <a:avLst/>
          </a:prstGeom>
        </p:spPr>
        <p:txBody>
          <a:bodyPr/>
          <a:lstStyle/>
          <a:p>
            <a:pPr>
              <a:defRPr sz="3200">
                <a:solidFill>
                  <a:srgbClr val="94E3FE"/>
                </a:solidFill>
              </a:defRPr>
            </a:pPr>
            <a:r>
              <a:t>God’s choice of Jacob over Esau is cited in Romans 9:10-13. </a:t>
            </a:r>
          </a:p>
          <a:p>
            <a:pPr>
              <a:defRPr sz="3200">
                <a:solidFill>
                  <a:srgbClr val="94E3FE"/>
                </a:solidFill>
              </a:defRPr>
            </a:pPr>
            <a:endParaRPr/>
          </a:p>
          <a:p>
            <a:pPr>
              <a:defRPr sz="3200">
                <a:solidFill>
                  <a:srgbClr val="FFFFFF"/>
                </a:solidFill>
              </a:defRPr>
            </a:pPr>
            <a:r>
              <a:t>“The elder shall serve the younger. As it is written, Jacob have I loved, but Esau have I hated.” </a:t>
            </a:r>
          </a:p>
        </p:txBody>
      </p:sp>
      <p:grpSp>
        <p:nvGrpSpPr>
          <p:cNvPr id="626" name="ancient highways - Version 2.jpg"/>
          <p:cNvGrpSpPr/>
          <p:nvPr/>
        </p:nvGrpSpPr>
        <p:grpSpPr>
          <a:xfrm>
            <a:off x="5783463" y="524760"/>
            <a:ext cx="6330624" cy="8729479"/>
            <a:chOff x="0" y="-1"/>
            <a:chExt cx="6330622" cy="8729478"/>
          </a:xfrm>
        </p:grpSpPr>
        <p:pic>
          <p:nvPicPr>
            <p:cNvPr id="624" name="ancient highways - Version 2.jpg" descr="ancient highways - Version 2.jpg"/>
            <p:cNvPicPr>
              <a:picLocks noChangeAspect="1"/>
            </p:cNvPicPr>
            <p:nvPr/>
          </p:nvPicPr>
          <p:blipFill>
            <a:blip r:embed="rId2"/>
            <a:srcRect l="10206" t="34427" r="22532"/>
            <a:stretch>
              <a:fillRect/>
            </a:stretch>
          </p:blipFill>
          <p:spPr>
            <a:xfrm>
              <a:off x="76200" y="63500"/>
              <a:ext cx="6190922" cy="8456892"/>
            </a:xfrm>
            <a:prstGeom prst="rect">
              <a:avLst/>
            </a:prstGeom>
            <a:ln w="12700" cap="flat">
              <a:noFill/>
              <a:miter lim="400000"/>
            </a:ln>
            <a:effectLst/>
          </p:spPr>
        </p:pic>
        <p:pic>
          <p:nvPicPr>
            <p:cNvPr id="625" name="ancient highways - Version 2.jpg" descr="ancient highways - Version 2.jpg"/>
            <p:cNvPicPr>
              <a:picLocks noChangeAspect="1"/>
            </p:cNvPicPr>
            <p:nvPr/>
          </p:nvPicPr>
          <p:blipFill>
            <a:blip r:embed="rId3"/>
            <a:stretch>
              <a:fillRect/>
            </a:stretch>
          </p:blipFill>
          <p:spPr>
            <a:xfrm>
              <a:off x="-1" y="-2"/>
              <a:ext cx="6330623" cy="8729479"/>
            </a:xfrm>
            <a:prstGeom prst="rect">
              <a:avLst/>
            </a:prstGeom>
            <a:ln w="12700" cap="flat">
              <a:noFill/>
              <a:miter lim="400000"/>
            </a:ln>
            <a:effectLst/>
          </p:spPr>
        </p:pic>
      </p:grpSp>
      <p:sp>
        <p:nvSpPr>
          <p:cNvPr id="627" name="beersheba"/>
          <p:cNvSpPr txBox="1"/>
          <p:nvPr/>
        </p:nvSpPr>
        <p:spPr>
          <a:xfrm>
            <a:off x="6804449" y="6246204"/>
            <a:ext cx="2666009" cy="5582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b="1">
                <a:solidFill>
                  <a:srgbClr val="000000"/>
                </a:solidFill>
              </a:defRPr>
            </a:lvl1pPr>
          </a:lstStyle>
          <a:p>
            <a:r>
              <a:t>beersheba</a:t>
            </a:r>
          </a:p>
        </p:txBody>
      </p:sp>
      <p:sp>
        <p:nvSpPr>
          <p:cNvPr id="628" name="lahairoi"/>
          <p:cNvSpPr txBox="1"/>
          <p:nvPr/>
        </p:nvSpPr>
        <p:spPr>
          <a:xfrm>
            <a:off x="5853637" y="8024205"/>
            <a:ext cx="2078435" cy="5582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b="1">
                <a:solidFill>
                  <a:srgbClr val="000000"/>
                </a:solidFill>
              </a:defRPr>
            </a:lvl1pPr>
          </a:lstStyle>
          <a:p>
            <a:r>
              <a:t>lahairoi</a:t>
            </a:r>
          </a:p>
        </p:txBody>
      </p:sp>
    </p:spTree>
  </p:cSld>
  <p:clrMapOvr>
    <a:masterClrMapping/>
  </p:clrMapOvr>
  <p:transition spd="med"/>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0" name="The passage is not speaking of individual salvation but of God’s plan for the nations. It is saying that God chose Jacob to inherit the covenant of Abraham and He chose Esau not to inherit it."/>
          <p:cNvSpPr txBox="1">
            <a:spLocks noGrp="1"/>
          </p:cNvSpPr>
          <p:nvPr>
            <p:ph type="body" sz="half" idx="1"/>
          </p:nvPr>
        </p:nvSpPr>
        <p:spPr>
          <a:xfrm>
            <a:off x="782244" y="1316990"/>
            <a:ext cx="4973656" cy="8104821"/>
          </a:xfrm>
          <a:prstGeom prst="rect">
            <a:avLst/>
          </a:prstGeom>
        </p:spPr>
        <p:txBody>
          <a:bodyPr/>
          <a:lstStyle>
            <a:lvl1pPr>
              <a:defRPr sz="3200">
                <a:solidFill>
                  <a:srgbClr val="94E3FE"/>
                </a:solidFill>
              </a:defRPr>
            </a:lvl1pPr>
          </a:lstStyle>
          <a:p>
            <a:r>
              <a:t>The passage is not speaking of individual salvation but of God’s plan for the nations. It is saying that God chose Jacob to inherit the covenant of Abraham and He chose Esau not to inherit it.</a:t>
            </a:r>
          </a:p>
        </p:txBody>
      </p:sp>
      <p:grpSp>
        <p:nvGrpSpPr>
          <p:cNvPr id="633" name="ancient highways - Version 2.jpg"/>
          <p:cNvGrpSpPr/>
          <p:nvPr/>
        </p:nvGrpSpPr>
        <p:grpSpPr>
          <a:xfrm>
            <a:off x="5783463" y="524760"/>
            <a:ext cx="6330624" cy="8729479"/>
            <a:chOff x="0" y="-1"/>
            <a:chExt cx="6330622" cy="8729478"/>
          </a:xfrm>
        </p:grpSpPr>
        <p:pic>
          <p:nvPicPr>
            <p:cNvPr id="631" name="ancient highways - Version 2.jpg" descr="ancient highways - Version 2.jpg"/>
            <p:cNvPicPr>
              <a:picLocks noChangeAspect="1"/>
            </p:cNvPicPr>
            <p:nvPr/>
          </p:nvPicPr>
          <p:blipFill>
            <a:blip r:embed="rId2"/>
            <a:srcRect l="10206" t="34427" r="22532"/>
            <a:stretch>
              <a:fillRect/>
            </a:stretch>
          </p:blipFill>
          <p:spPr>
            <a:xfrm>
              <a:off x="76200" y="63500"/>
              <a:ext cx="6190922" cy="8456892"/>
            </a:xfrm>
            <a:prstGeom prst="rect">
              <a:avLst/>
            </a:prstGeom>
            <a:ln w="12700" cap="flat">
              <a:noFill/>
              <a:miter lim="400000"/>
            </a:ln>
            <a:effectLst/>
          </p:spPr>
        </p:pic>
        <p:pic>
          <p:nvPicPr>
            <p:cNvPr id="632" name="ancient highways - Version 2.jpg" descr="ancient highways - Version 2.jpg"/>
            <p:cNvPicPr>
              <a:picLocks noChangeAspect="1"/>
            </p:cNvPicPr>
            <p:nvPr/>
          </p:nvPicPr>
          <p:blipFill>
            <a:blip r:embed="rId3"/>
            <a:stretch>
              <a:fillRect/>
            </a:stretch>
          </p:blipFill>
          <p:spPr>
            <a:xfrm>
              <a:off x="-1" y="-2"/>
              <a:ext cx="6330623" cy="8729479"/>
            </a:xfrm>
            <a:prstGeom prst="rect">
              <a:avLst/>
            </a:prstGeom>
            <a:ln w="12700" cap="flat">
              <a:noFill/>
              <a:miter lim="400000"/>
            </a:ln>
            <a:effectLst/>
          </p:spPr>
        </p:pic>
      </p:grpSp>
      <p:sp>
        <p:nvSpPr>
          <p:cNvPr id="634" name="beersheba"/>
          <p:cNvSpPr txBox="1"/>
          <p:nvPr/>
        </p:nvSpPr>
        <p:spPr>
          <a:xfrm>
            <a:off x="6804449" y="6246204"/>
            <a:ext cx="2666009" cy="5582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b="1">
                <a:solidFill>
                  <a:srgbClr val="000000"/>
                </a:solidFill>
              </a:defRPr>
            </a:lvl1pPr>
          </a:lstStyle>
          <a:p>
            <a:r>
              <a:t>beersheba</a:t>
            </a:r>
          </a:p>
        </p:txBody>
      </p:sp>
      <p:sp>
        <p:nvSpPr>
          <p:cNvPr id="635" name="lahairoi"/>
          <p:cNvSpPr txBox="1"/>
          <p:nvPr/>
        </p:nvSpPr>
        <p:spPr>
          <a:xfrm>
            <a:off x="5853637" y="8024205"/>
            <a:ext cx="2078435" cy="5582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b="1">
                <a:solidFill>
                  <a:srgbClr val="000000"/>
                </a:solidFill>
              </a:defRPr>
            </a:lvl1pPr>
          </a:lstStyle>
          <a:p>
            <a:r>
              <a:t>lahairoi</a:t>
            </a:r>
          </a:p>
        </p:txBody>
      </p:sp>
    </p:spTree>
  </p:cSld>
  <p:clrMapOvr>
    <a:masterClrMapping/>
  </p:clrMapOvr>
  <p:transition spd="med"/>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7" name="We see Jacob’s character from birth. He was aggressive and tricky. As he was being born, he caught his older brother’s heel (Ge. 25:26; 27:36)."/>
          <p:cNvSpPr txBox="1">
            <a:spLocks noGrp="1"/>
          </p:cNvSpPr>
          <p:nvPr>
            <p:ph type="body" sz="half" idx="1"/>
          </p:nvPr>
        </p:nvSpPr>
        <p:spPr>
          <a:xfrm>
            <a:off x="885294" y="1154162"/>
            <a:ext cx="4354720" cy="8141274"/>
          </a:xfrm>
          <a:prstGeom prst="rect">
            <a:avLst/>
          </a:prstGeom>
        </p:spPr>
        <p:txBody>
          <a:bodyPr/>
          <a:lstStyle>
            <a:lvl1pPr>
              <a:defRPr sz="3200">
                <a:solidFill>
                  <a:srgbClr val="94E3FE"/>
                </a:solidFill>
              </a:defRPr>
            </a:lvl1pPr>
          </a:lstStyle>
          <a:p>
            <a:r>
              <a:t>We see Jacob’s character from birth. He was aggressive and tricky. As he was being born, he caught his older brother’s heel (Ge. 25:26; 27:36).</a:t>
            </a:r>
          </a:p>
        </p:txBody>
      </p:sp>
      <p:grpSp>
        <p:nvGrpSpPr>
          <p:cNvPr id="640" name="ancient highways - Version 2.jpg"/>
          <p:cNvGrpSpPr/>
          <p:nvPr/>
        </p:nvGrpSpPr>
        <p:grpSpPr>
          <a:xfrm>
            <a:off x="5783463" y="524760"/>
            <a:ext cx="6330624" cy="8729479"/>
            <a:chOff x="0" y="-1"/>
            <a:chExt cx="6330622" cy="8729478"/>
          </a:xfrm>
        </p:grpSpPr>
        <p:pic>
          <p:nvPicPr>
            <p:cNvPr id="638" name="ancient highways - Version 2.jpg" descr="ancient highways - Version 2.jpg"/>
            <p:cNvPicPr>
              <a:picLocks noChangeAspect="1"/>
            </p:cNvPicPr>
            <p:nvPr/>
          </p:nvPicPr>
          <p:blipFill>
            <a:blip r:embed="rId2"/>
            <a:srcRect l="10206" t="34427" r="22532"/>
            <a:stretch>
              <a:fillRect/>
            </a:stretch>
          </p:blipFill>
          <p:spPr>
            <a:xfrm>
              <a:off x="76200" y="63500"/>
              <a:ext cx="6190922" cy="8456892"/>
            </a:xfrm>
            <a:prstGeom prst="rect">
              <a:avLst/>
            </a:prstGeom>
            <a:ln w="12700" cap="flat">
              <a:noFill/>
              <a:miter lim="400000"/>
            </a:ln>
            <a:effectLst/>
          </p:spPr>
        </p:pic>
        <p:pic>
          <p:nvPicPr>
            <p:cNvPr id="639" name="ancient highways - Version 2.jpg" descr="ancient highways - Version 2.jpg"/>
            <p:cNvPicPr>
              <a:picLocks noChangeAspect="1"/>
            </p:cNvPicPr>
            <p:nvPr/>
          </p:nvPicPr>
          <p:blipFill>
            <a:blip r:embed="rId3"/>
            <a:stretch>
              <a:fillRect/>
            </a:stretch>
          </p:blipFill>
          <p:spPr>
            <a:xfrm>
              <a:off x="-1" y="-2"/>
              <a:ext cx="6330623" cy="8729479"/>
            </a:xfrm>
            <a:prstGeom prst="rect">
              <a:avLst/>
            </a:prstGeom>
            <a:ln w="12700" cap="flat">
              <a:noFill/>
              <a:miter lim="400000"/>
            </a:ln>
            <a:effectLst/>
          </p:spPr>
        </p:pic>
      </p:grpSp>
      <p:sp>
        <p:nvSpPr>
          <p:cNvPr id="641" name="beersheba"/>
          <p:cNvSpPr txBox="1"/>
          <p:nvPr/>
        </p:nvSpPr>
        <p:spPr>
          <a:xfrm>
            <a:off x="6804449" y="6246204"/>
            <a:ext cx="2666009" cy="5582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b="1">
                <a:solidFill>
                  <a:srgbClr val="000000"/>
                </a:solidFill>
              </a:defRPr>
            </a:lvl1pPr>
          </a:lstStyle>
          <a:p>
            <a:r>
              <a:t>beersheba</a:t>
            </a:r>
          </a:p>
        </p:txBody>
      </p:sp>
      <p:sp>
        <p:nvSpPr>
          <p:cNvPr id="642" name="lahairoi"/>
          <p:cNvSpPr txBox="1"/>
          <p:nvPr/>
        </p:nvSpPr>
        <p:spPr>
          <a:xfrm>
            <a:off x="5853637" y="8024205"/>
            <a:ext cx="2078435" cy="5582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b="1">
                <a:solidFill>
                  <a:srgbClr val="000000"/>
                </a:solidFill>
              </a:defRPr>
            </a:lvl1pPr>
          </a:lstStyle>
          <a:p>
            <a:r>
              <a:t>lahairoi</a:t>
            </a:r>
          </a:p>
        </p:txBody>
      </p:sp>
    </p:spTree>
  </p:cSld>
  <p:clrMapOvr>
    <a:masterClrMapping/>
  </p:clrMapOvr>
  <p:transition spd="med"/>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4" name="The name Jacob means “heel catcher” or supplanter. This was his natural character until God changed him and named him Israel.…"/>
          <p:cNvSpPr txBox="1">
            <a:spLocks noGrp="1"/>
          </p:cNvSpPr>
          <p:nvPr>
            <p:ph type="body" sz="half" idx="1"/>
          </p:nvPr>
        </p:nvSpPr>
        <p:spPr>
          <a:xfrm>
            <a:off x="785144" y="818863"/>
            <a:ext cx="4354720" cy="8141274"/>
          </a:xfrm>
          <a:prstGeom prst="rect">
            <a:avLst/>
          </a:prstGeom>
        </p:spPr>
        <p:txBody>
          <a:bodyPr/>
          <a:lstStyle/>
          <a:p>
            <a:pPr>
              <a:defRPr sz="3200">
                <a:solidFill>
                  <a:srgbClr val="94E3FE"/>
                </a:solidFill>
              </a:defRPr>
            </a:pPr>
            <a:r>
              <a:t>The name </a:t>
            </a:r>
            <a:r>
              <a:rPr i="1"/>
              <a:t>Jacob</a:t>
            </a:r>
            <a:r>
              <a:t> means “heel catcher” or supplanter. This was his natural character until God changed him and named him </a:t>
            </a:r>
            <a:r>
              <a:rPr i="1"/>
              <a:t>Israel</a:t>
            </a:r>
            <a:r>
              <a:t>. </a:t>
            </a:r>
          </a:p>
          <a:p>
            <a:pPr>
              <a:defRPr sz="3200">
                <a:solidFill>
                  <a:srgbClr val="94E3FE"/>
                </a:solidFill>
              </a:defRPr>
            </a:pPr>
            <a:endParaRPr/>
          </a:p>
          <a:p>
            <a:pPr>
              <a:defRPr sz="3200" i="1">
                <a:solidFill>
                  <a:srgbClr val="94E3FE"/>
                </a:solidFill>
              </a:defRPr>
            </a:pPr>
            <a:r>
              <a:t>Israel</a:t>
            </a:r>
            <a:r>
              <a:rPr i="0"/>
              <a:t> is Jacob by God’s grace in Christ.</a:t>
            </a:r>
          </a:p>
        </p:txBody>
      </p:sp>
      <p:grpSp>
        <p:nvGrpSpPr>
          <p:cNvPr id="647" name="ancient highways - Version 2.jpg"/>
          <p:cNvGrpSpPr/>
          <p:nvPr/>
        </p:nvGrpSpPr>
        <p:grpSpPr>
          <a:xfrm>
            <a:off x="5783463" y="524760"/>
            <a:ext cx="6330624" cy="8729479"/>
            <a:chOff x="0" y="-1"/>
            <a:chExt cx="6330622" cy="8729478"/>
          </a:xfrm>
        </p:grpSpPr>
        <p:pic>
          <p:nvPicPr>
            <p:cNvPr id="645" name="ancient highways - Version 2.jpg" descr="ancient highways - Version 2.jpg"/>
            <p:cNvPicPr>
              <a:picLocks noChangeAspect="1"/>
            </p:cNvPicPr>
            <p:nvPr/>
          </p:nvPicPr>
          <p:blipFill>
            <a:blip r:embed="rId2"/>
            <a:srcRect l="10206" t="34427" r="22532"/>
            <a:stretch>
              <a:fillRect/>
            </a:stretch>
          </p:blipFill>
          <p:spPr>
            <a:xfrm>
              <a:off x="76200" y="63500"/>
              <a:ext cx="6190922" cy="8456892"/>
            </a:xfrm>
            <a:prstGeom prst="rect">
              <a:avLst/>
            </a:prstGeom>
            <a:ln w="12700" cap="flat">
              <a:noFill/>
              <a:miter lim="400000"/>
            </a:ln>
            <a:effectLst/>
          </p:spPr>
        </p:pic>
        <p:pic>
          <p:nvPicPr>
            <p:cNvPr id="646" name="ancient highways - Version 2.jpg" descr="ancient highways - Version 2.jpg"/>
            <p:cNvPicPr>
              <a:picLocks noChangeAspect="1"/>
            </p:cNvPicPr>
            <p:nvPr/>
          </p:nvPicPr>
          <p:blipFill>
            <a:blip r:embed="rId3"/>
            <a:stretch>
              <a:fillRect/>
            </a:stretch>
          </p:blipFill>
          <p:spPr>
            <a:xfrm>
              <a:off x="-1" y="-2"/>
              <a:ext cx="6330623" cy="8729479"/>
            </a:xfrm>
            <a:prstGeom prst="rect">
              <a:avLst/>
            </a:prstGeom>
            <a:ln w="12700" cap="flat">
              <a:noFill/>
              <a:miter lim="400000"/>
            </a:ln>
            <a:effectLst/>
          </p:spPr>
        </p:pic>
      </p:grpSp>
      <p:sp>
        <p:nvSpPr>
          <p:cNvPr id="648" name="beersheba"/>
          <p:cNvSpPr txBox="1"/>
          <p:nvPr/>
        </p:nvSpPr>
        <p:spPr>
          <a:xfrm>
            <a:off x="6804449" y="6246204"/>
            <a:ext cx="2666009" cy="5582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b="1">
                <a:solidFill>
                  <a:srgbClr val="000000"/>
                </a:solidFill>
              </a:defRPr>
            </a:lvl1pPr>
          </a:lstStyle>
          <a:p>
            <a:r>
              <a:t>beersheba</a:t>
            </a:r>
          </a:p>
        </p:txBody>
      </p:sp>
      <p:sp>
        <p:nvSpPr>
          <p:cNvPr id="649" name="lahairoi"/>
          <p:cNvSpPr txBox="1"/>
          <p:nvPr/>
        </p:nvSpPr>
        <p:spPr>
          <a:xfrm>
            <a:off x="5853637" y="8024205"/>
            <a:ext cx="2078435" cy="5582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b="1">
                <a:solidFill>
                  <a:srgbClr val="000000"/>
                </a:solidFill>
              </a:defRPr>
            </a:lvl1pPr>
          </a:lstStyle>
          <a:p>
            <a:r>
              <a:t>lahairoi</a:t>
            </a:r>
          </a:p>
        </p:txBody>
      </p:sp>
    </p:spTree>
  </p:cSld>
  <p:clrMapOvr>
    <a:masterClrMapping/>
  </p:clrMapOvr>
  <p:transition spd="med"/>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1" name="ESAU SELLS HIS BIRTHRIGHT (Ge. 25:27-34)…"/>
          <p:cNvSpPr txBox="1">
            <a:spLocks noGrp="1"/>
          </p:cNvSpPr>
          <p:nvPr>
            <p:ph type="body" sz="half" idx="1"/>
          </p:nvPr>
        </p:nvSpPr>
        <p:spPr>
          <a:xfrm>
            <a:off x="711555" y="747271"/>
            <a:ext cx="4947946" cy="8776398"/>
          </a:xfrm>
          <a:prstGeom prst="rect">
            <a:avLst/>
          </a:prstGeom>
        </p:spPr>
        <p:txBody>
          <a:bodyPr/>
          <a:lstStyle/>
          <a:p>
            <a:pPr>
              <a:defRPr sz="3200">
                <a:solidFill>
                  <a:srgbClr val="FFFFFF"/>
                </a:solidFill>
              </a:defRPr>
            </a:pPr>
            <a:r>
              <a:t>ESAU SELLS HIS BIRTHRIGHT (Ge. 25:27-34) </a:t>
            </a:r>
          </a:p>
          <a:p>
            <a:pPr>
              <a:defRPr sz="3200">
                <a:solidFill>
                  <a:srgbClr val="FFFFFF"/>
                </a:solidFill>
              </a:defRPr>
            </a:pPr>
            <a:endParaRPr/>
          </a:p>
          <a:p>
            <a:pPr>
              <a:defRPr sz="3200">
                <a:solidFill>
                  <a:srgbClr val="76D6FF"/>
                </a:solidFill>
              </a:defRPr>
            </a:pPr>
            <a:r>
              <a:t>When Esau was hungry after hunting, he sold his birthright for some bread and a bowl of red soup.</a:t>
            </a:r>
          </a:p>
        </p:txBody>
      </p:sp>
      <p:grpSp>
        <p:nvGrpSpPr>
          <p:cNvPr id="654" name="ancient highways - Version 2.jpg"/>
          <p:cNvGrpSpPr/>
          <p:nvPr/>
        </p:nvGrpSpPr>
        <p:grpSpPr>
          <a:xfrm>
            <a:off x="5951440" y="652476"/>
            <a:ext cx="6508227" cy="8278230"/>
            <a:chOff x="-1" y="0"/>
            <a:chExt cx="6508225" cy="8278229"/>
          </a:xfrm>
        </p:grpSpPr>
        <p:pic>
          <p:nvPicPr>
            <p:cNvPr id="652" name="ancient highways - Version 2.jpg" descr="ancient highways - Version 2.jpg"/>
            <p:cNvPicPr>
              <a:picLocks noChangeAspect="1"/>
            </p:cNvPicPr>
            <p:nvPr/>
          </p:nvPicPr>
          <p:blipFill>
            <a:blip r:embed="rId2"/>
            <a:srcRect l="24172" t="34427" r="6635" b="2468"/>
            <a:stretch>
              <a:fillRect/>
            </a:stretch>
          </p:blipFill>
          <p:spPr>
            <a:xfrm>
              <a:off x="76200" y="63500"/>
              <a:ext cx="6368525" cy="8138529"/>
            </a:xfrm>
            <a:prstGeom prst="rect">
              <a:avLst/>
            </a:prstGeom>
            <a:ln w="12700" cap="flat">
              <a:noFill/>
              <a:miter lim="400000"/>
            </a:ln>
            <a:effectLst/>
          </p:spPr>
        </p:pic>
        <p:pic>
          <p:nvPicPr>
            <p:cNvPr id="653" name="ancient highways - Version 2.jpg" descr="ancient highways - Version 2.jpg"/>
            <p:cNvPicPr>
              <a:picLocks noChangeAspect="1"/>
            </p:cNvPicPr>
            <p:nvPr/>
          </p:nvPicPr>
          <p:blipFill>
            <a:blip r:embed="rId3"/>
            <a:stretch>
              <a:fillRect/>
            </a:stretch>
          </p:blipFill>
          <p:spPr>
            <a:xfrm>
              <a:off x="-2" y="-1"/>
              <a:ext cx="6508227" cy="8278230"/>
            </a:xfrm>
            <a:prstGeom prst="rect">
              <a:avLst/>
            </a:prstGeom>
            <a:ln w="12700" cap="flat">
              <a:noFill/>
              <a:miter lim="400000"/>
            </a:ln>
            <a:effectLst/>
          </p:spPr>
        </p:pic>
      </p:grpSp>
      <p:sp>
        <p:nvSpPr>
          <p:cNvPr id="655" name="beersheba"/>
          <p:cNvSpPr txBox="1"/>
          <p:nvPr/>
        </p:nvSpPr>
        <p:spPr>
          <a:xfrm>
            <a:off x="6296449" y="6398604"/>
            <a:ext cx="2666009" cy="5582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b="1">
                <a:solidFill>
                  <a:srgbClr val="000000"/>
                </a:solidFill>
              </a:defRPr>
            </a:lvl1pPr>
          </a:lstStyle>
          <a:p>
            <a:r>
              <a:t>beersheba</a:t>
            </a:r>
          </a:p>
        </p:txBody>
      </p:sp>
    </p:spTree>
  </p:cSld>
  <p:clrMapOvr>
    <a:masterClrMapping/>
  </p:clrMapOvr>
  <p:transition spd="med"/>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7" name="We see the boys’ character in this event.…"/>
          <p:cNvSpPr txBox="1">
            <a:spLocks noGrp="1"/>
          </p:cNvSpPr>
          <p:nvPr>
            <p:ph type="body" sz="half" idx="1"/>
          </p:nvPr>
        </p:nvSpPr>
        <p:spPr>
          <a:xfrm>
            <a:off x="863955" y="1382271"/>
            <a:ext cx="4947945" cy="8776398"/>
          </a:xfrm>
          <a:prstGeom prst="rect">
            <a:avLst/>
          </a:prstGeom>
        </p:spPr>
        <p:txBody>
          <a:bodyPr/>
          <a:lstStyle/>
          <a:p>
            <a:pPr>
              <a:defRPr sz="3200">
                <a:solidFill>
                  <a:srgbClr val="76D6FF"/>
                </a:solidFill>
              </a:defRPr>
            </a:pPr>
            <a:r>
              <a:t>We see the boys’ character in this event. </a:t>
            </a:r>
          </a:p>
          <a:p>
            <a:pPr>
              <a:defRPr sz="3200">
                <a:solidFill>
                  <a:srgbClr val="76D6FF"/>
                </a:solidFill>
              </a:defRPr>
            </a:pPr>
            <a:endParaRPr/>
          </a:p>
          <a:p>
            <a:pPr>
              <a:defRPr sz="3200">
                <a:solidFill>
                  <a:srgbClr val="76D6FF"/>
                </a:solidFill>
              </a:defRPr>
            </a:pPr>
            <a:r>
              <a:t>Jacob is the scheming one, pulling himself up at the expense of others, willing to use another person’s weakness to benefit himself.</a:t>
            </a:r>
          </a:p>
        </p:txBody>
      </p:sp>
      <p:pic>
        <p:nvPicPr>
          <p:cNvPr id="658" name="jacob-and-esau.jpg" descr="jacob-and-esau.jpg"/>
          <p:cNvPicPr>
            <a:picLocks noChangeAspect="1"/>
          </p:cNvPicPr>
          <p:nvPr/>
        </p:nvPicPr>
        <p:blipFill>
          <a:blip r:embed="rId2"/>
          <a:stretch>
            <a:fillRect/>
          </a:stretch>
        </p:blipFill>
        <p:spPr>
          <a:xfrm>
            <a:off x="6072385" y="1503115"/>
            <a:ext cx="5959283" cy="7211232"/>
          </a:xfrm>
          <a:prstGeom prst="rect">
            <a:avLst/>
          </a:prstGeom>
          <a:ln w="12700">
            <a:miter lim="400000"/>
          </a:ln>
        </p:spPr>
      </p:pic>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5" name="The Pictorial Bible is an integral part of the Mastering the English Bible course, which consists of 11 segments. To benefit properly, the student must go through the video classes, study the textbook, do the projects, answer the review questions, and ta"/>
          <p:cNvSpPr txBox="1">
            <a:spLocks noGrp="1"/>
          </p:cNvSpPr>
          <p:nvPr>
            <p:ph type="body" sz="half" idx="1"/>
          </p:nvPr>
        </p:nvSpPr>
        <p:spPr>
          <a:xfrm>
            <a:off x="1082774" y="914404"/>
            <a:ext cx="5977268" cy="8460077"/>
          </a:xfrm>
          <a:prstGeom prst="rect">
            <a:avLst/>
          </a:prstGeom>
        </p:spPr>
        <p:txBody>
          <a:bodyPr/>
          <a:lstStyle/>
          <a:p>
            <a:pPr>
              <a:defRPr sz="3400">
                <a:solidFill>
                  <a:srgbClr val="76D6FF"/>
                </a:solidFill>
              </a:defRPr>
            </a:pPr>
            <a:r>
              <a:rPr i="1"/>
              <a:t>The Pictorial Bible</a:t>
            </a:r>
            <a:r>
              <a:t> is an integral part of the </a:t>
            </a:r>
            <a:r>
              <a:rPr i="1">
                <a:solidFill>
                  <a:srgbClr val="FFFFFF"/>
                </a:solidFill>
              </a:rPr>
              <a:t>Mastering the English Bible</a:t>
            </a:r>
            <a:r>
              <a:rPr>
                <a:solidFill>
                  <a:srgbClr val="FFFFFF"/>
                </a:solidFill>
              </a:rPr>
              <a:t> </a:t>
            </a:r>
            <a:r>
              <a:t>course, which consists of 11 segments. To benefit properly, the student must go through the video classes, study the textbook, do the projects, answer the review questions, and take the tests. There is no shortcut to a proper Bible education.</a:t>
            </a:r>
          </a:p>
        </p:txBody>
      </p:sp>
      <p:pic>
        <p:nvPicPr>
          <p:cNvPr id="376" name="image5.jpeg" descr="image5.jpeg"/>
          <p:cNvPicPr>
            <a:picLocks noChangeAspect="1"/>
          </p:cNvPicPr>
          <p:nvPr/>
        </p:nvPicPr>
        <p:blipFill>
          <a:blip r:embed="rId2"/>
          <a:stretch>
            <a:fillRect/>
          </a:stretch>
        </p:blipFill>
        <p:spPr>
          <a:xfrm>
            <a:off x="7720969" y="533645"/>
            <a:ext cx="4192262" cy="6288394"/>
          </a:xfrm>
          <a:prstGeom prst="rect">
            <a:avLst/>
          </a:prstGeom>
          <a:ln w="12700">
            <a:miter lim="400000"/>
          </a:ln>
        </p:spPr>
      </p:pic>
      <p:pic>
        <p:nvPicPr>
          <p:cNvPr id="377" name="image4.jpeg" descr="image4.jpeg"/>
          <p:cNvPicPr>
            <a:picLocks noChangeAspect="1"/>
          </p:cNvPicPr>
          <p:nvPr/>
        </p:nvPicPr>
        <p:blipFill>
          <a:blip r:embed="rId3"/>
          <a:srcRect b="210"/>
          <a:stretch>
            <a:fillRect/>
          </a:stretch>
        </p:blipFill>
        <p:spPr>
          <a:xfrm rot="21131481">
            <a:off x="8400481" y="6083117"/>
            <a:ext cx="3926586" cy="2938734"/>
          </a:xfrm>
          <a:prstGeom prst="rect">
            <a:avLst/>
          </a:prstGeom>
          <a:ln w="12700">
            <a:miter lim="400000"/>
          </a:ln>
        </p:spPr>
      </p:pic>
    </p:spTree>
  </p:cSld>
  <p:clrMapOvr>
    <a:masterClrMapping/>
  </p:clrMapOvr>
  <p:transition spd="med"/>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0" name="Esau is the man of the world who cared only for recreation and pleasure and worldly advantage. He cared nothing for eternal or spiritual things."/>
          <p:cNvSpPr txBox="1">
            <a:spLocks noGrp="1"/>
          </p:cNvSpPr>
          <p:nvPr>
            <p:ph type="body" sz="half" idx="1"/>
          </p:nvPr>
        </p:nvSpPr>
        <p:spPr>
          <a:xfrm>
            <a:off x="1016355" y="1531341"/>
            <a:ext cx="4720140" cy="6741718"/>
          </a:xfrm>
          <a:prstGeom prst="rect">
            <a:avLst/>
          </a:prstGeom>
        </p:spPr>
        <p:txBody>
          <a:bodyPr/>
          <a:lstStyle>
            <a:lvl1pPr>
              <a:defRPr sz="3200">
                <a:solidFill>
                  <a:srgbClr val="76D6FF"/>
                </a:solidFill>
              </a:defRPr>
            </a:lvl1pPr>
          </a:lstStyle>
          <a:p>
            <a:r>
              <a:t>Esau is the man of the world who cared only for recreation and pleasure and worldly advantage. He cared nothing for eternal or spiritual things.</a:t>
            </a:r>
          </a:p>
        </p:txBody>
      </p:sp>
      <p:pic>
        <p:nvPicPr>
          <p:cNvPr id="661" name="jacob-and-esau.jpg" descr="jacob-and-esau.jpg"/>
          <p:cNvPicPr>
            <a:picLocks noChangeAspect="1"/>
          </p:cNvPicPr>
          <p:nvPr/>
        </p:nvPicPr>
        <p:blipFill>
          <a:blip r:embed="rId2"/>
          <a:stretch>
            <a:fillRect/>
          </a:stretch>
        </p:blipFill>
        <p:spPr>
          <a:xfrm>
            <a:off x="6072385" y="1503115"/>
            <a:ext cx="5959283" cy="7211232"/>
          </a:xfrm>
          <a:prstGeom prst="rect">
            <a:avLst/>
          </a:prstGeom>
          <a:ln w="12700">
            <a:miter lim="400000"/>
          </a:ln>
        </p:spPr>
      </p:pic>
    </p:spTree>
  </p:cSld>
  <p:clrMapOvr>
    <a:masterClrMapping/>
  </p:clrMapOvr>
  <p:transition spd="med"/>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3" name="Esau sold his birthright. The birthright was to inherit the greatest part of Isaac’s possessions (De. 21:17). In Isaac’s case, this included the blessing promised to Abraham."/>
          <p:cNvSpPr txBox="1">
            <a:spLocks noGrp="1"/>
          </p:cNvSpPr>
          <p:nvPr>
            <p:ph type="body" sz="half" idx="1"/>
          </p:nvPr>
        </p:nvSpPr>
        <p:spPr>
          <a:xfrm>
            <a:off x="1322930" y="1505941"/>
            <a:ext cx="4267901" cy="6741718"/>
          </a:xfrm>
          <a:prstGeom prst="rect">
            <a:avLst/>
          </a:prstGeom>
        </p:spPr>
        <p:txBody>
          <a:bodyPr/>
          <a:lstStyle>
            <a:lvl1pPr>
              <a:defRPr sz="3200">
                <a:solidFill>
                  <a:srgbClr val="76D6FF"/>
                </a:solidFill>
              </a:defRPr>
            </a:lvl1pPr>
          </a:lstStyle>
          <a:p>
            <a:r>
              <a:t>Esau sold his birthright. The birthright was to inherit the greatest part of Isaac’s possessions (De. 21:17). In Isaac’s case, this included the blessing promised to Abraham.</a:t>
            </a:r>
          </a:p>
        </p:txBody>
      </p:sp>
      <p:pic>
        <p:nvPicPr>
          <p:cNvPr id="664" name="jacob-and-esau.jpg" descr="jacob-and-esau.jpg"/>
          <p:cNvPicPr>
            <a:picLocks noChangeAspect="1"/>
          </p:cNvPicPr>
          <p:nvPr/>
        </p:nvPicPr>
        <p:blipFill>
          <a:blip r:embed="rId2"/>
          <a:stretch>
            <a:fillRect/>
          </a:stretch>
        </p:blipFill>
        <p:spPr>
          <a:xfrm>
            <a:off x="6072385" y="1503115"/>
            <a:ext cx="5959283" cy="7211232"/>
          </a:xfrm>
          <a:prstGeom prst="rect">
            <a:avLst/>
          </a:prstGeom>
          <a:ln w="12700">
            <a:miter lim="400000"/>
          </a:ln>
        </p:spPr>
      </p:pic>
    </p:spTree>
  </p:cSld>
  <p:clrMapOvr>
    <a:masterClrMapping/>
  </p:clrMapOvr>
  <p:transition spd="med"/>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6" name="Esau was called Edom, after the red soup (Ge. 25:30). He is the father of the Edomites."/>
          <p:cNvSpPr txBox="1">
            <a:spLocks noGrp="1"/>
          </p:cNvSpPr>
          <p:nvPr>
            <p:ph type="body" sz="half" idx="1"/>
          </p:nvPr>
        </p:nvSpPr>
        <p:spPr>
          <a:xfrm>
            <a:off x="711555" y="1306070"/>
            <a:ext cx="4720140" cy="6741719"/>
          </a:xfrm>
          <a:prstGeom prst="rect">
            <a:avLst/>
          </a:prstGeom>
        </p:spPr>
        <p:txBody>
          <a:bodyPr/>
          <a:lstStyle/>
          <a:p>
            <a:pPr>
              <a:defRPr sz="3200">
                <a:solidFill>
                  <a:srgbClr val="76D6FF"/>
                </a:solidFill>
              </a:defRPr>
            </a:pPr>
            <a:r>
              <a:t>Esau was called </a:t>
            </a:r>
            <a:r>
              <a:rPr i="1"/>
              <a:t>Edom, </a:t>
            </a:r>
            <a:r>
              <a:t>after the red soup (Ge. 25:30). He is the father of the Edomites.</a:t>
            </a:r>
          </a:p>
        </p:txBody>
      </p:sp>
      <p:grpSp>
        <p:nvGrpSpPr>
          <p:cNvPr id="669" name="ancient highways - Version 2.jpg"/>
          <p:cNvGrpSpPr/>
          <p:nvPr/>
        </p:nvGrpSpPr>
        <p:grpSpPr>
          <a:xfrm>
            <a:off x="5951440" y="1194706"/>
            <a:ext cx="6508227" cy="7736001"/>
            <a:chOff x="-1" y="0"/>
            <a:chExt cx="6508225" cy="7735999"/>
          </a:xfrm>
        </p:grpSpPr>
        <p:pic>
          <p:nvPicPr>
            <p:cNvPr id="667" name="ancient highways - Version 2.jpg" descr="ancient highways - Version 2.jpg"/>
            <p:cNvPicPr>
              <a:picLocks noChangeAspect="1"/>
            </p:cNvPicPr>
            <p:nvPr/>
          </p:nvPicPr>
          <p:blipFill>
            <a:blip r:embed="rId2"/>
            <a:srcRect l="24172" t="38631" r="6635" b="2467"/>
            <a:stretch>
              <a:fillRect/>
            </a:stretch>
          </p:blipFill>
          <p:spPr>
            <a:xfrm>
              <a:off x="76200" y="63500"/>
              <a:ext cx="6368525" cy="7596300"/>
            </a:xfrm>
            <a:prstGeom prst="rect">
              <a:avLst/>
            </a:prstGeom>
            <a:ln w="12700" cap="flat">
              <a:noFill/>
              <a:miter lim="400000"/>
            </a:ln>
            <a:effectLst/>
          </p:spPr>
        </p:pic>
        <p:pic>
          <p:nvPicPr>
            <p:cNvPr id="668" name="ancient highways - Version 2.jpg" descr="ancient highways - Version 2.jpg"/>
            <p:cNvPicPr>
              <a:picLocks noChangeAspect="1"/>
            </p:cNvPicPr>
            <p:nvPr/>
          </p:nvPicPr>
          <p:blipFill>
            <a:blip r:embed="rId3"/>
            <a:stretch>
              <a:fillRect/>
            </a:stretch>
          </p:blipFill>
          <p:spPr>
            <a:xfrm>
              <a:off x="-2" y="-1"/>
              <a:ext cx="6508227" cy="7736001"/>
            </a:xfrm>
            <a:prstGeom prst="rect">
              <a:avLst/>
            </a:prstGeom>
            <a:ln w="12700" cap="flat">
              <a:noFill/>
              <a:miter lim="400000"/>
            </a:ln>
            <a:effectLst/>
          </p:spPr>
        </p:pic>
      </p:grpSp>
      <p:sp>
        <p:nvSpPr>
          <p:cNvPr id="670" name="beersheba"/>
          <p:cNvSpPr txBox="1"/>
          <p:nvPr/>
        </p:nvSpPr>
        <p:spPr>
          <a:xfrm>
            <a:off x="6296449" y="6398604"/>
            <a:ext cx="2666009" cy="5582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b="1">
                <a:solidFill>
                  <a:srgbClr val="000000"/>
                </a:solidFill>
              </a:defRPr>
            </a:lvl1pPr>
          </a:lstStyle>
          <a:p>
            <a:r>
              <a:t>beersheba</a:t>
            </a:r>
          </a:p>
        </p:txBody>
      </p:sp>
      <p:sp>
        <p:nvSpPr>
          <p:cNvPr id="671" name="edom"/>
          <p:cNvSpPr txBox="1"/>
          <p:nvPr/>
        </p:nvSpPr>
        <p:spPr>
          <a:xfrm>
            <a:off x="10271944" y="7887889"/>
            <a:ext cx="1562101" cy="63191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800" b="1">
                <a:solidFill>
                  <a:srgbClr val="000000"/>
                </a:solidFill>
              </a:defRPr>
            </a:lvl1pPr>
          </a:lstStyle>
          <a:p>
            <a:r>
              <a:t>edom</a:t>
            </a:r>
          </a:p>
        </p:txBody>
      </p:sp>
    </p:spTree>
  </p:cSld>
  <p:clrMapOvr>
    <a:masterClrMapping/>
  </p:clrMapOvr>
  <p:transition spd="med"/>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3" name="REBEKAH AND JACOB DECEIVE ISAAC (Ge. 27)…"/>
          <p:cNvSpPr txBox="1">
            <a:spLocks noGrp="1"/>
          </p:cNvSpPr>
          <p:nvPr>
            <p:ph type="body" sz="half" idx="1"/>
          </p:nvPr>
        </p:nvSpPr>
        <p:spPr>
          <a:xfrm>
            <a:off x="940156" y="1559277"/>
            <a:ext cx="4785920" cy="7075393"/>
          </a:xfrm>
          <a:prstGeom prst="rect">
            <a:avLst/>
          </a:prstGeom>
        </p:spPr>
        <p:txBody>
          <a:bodyPr/>
          <a:lstStyle/>
          <a:p>
            <a:pPr>
              <a:defRPr sz="3200">
                <a:solidFill>
                  <a:srgbClr val="FFFFFF"/>
                </a:solidFill>
              </a:defRPr>
            </a:pPr>
            <a:r>
              <a:t>REBEKAH AND JACOB DECEIVE ISAAC (Ge. 27)</a:t>
            </a:r>
          </a:p>
          <a:p>
            <a:pPr>
              <a:defRPr sz="3200">
                <a:solidFill>
                  <a:srgbClr val="94E3FE"/>
                </a:solidFill>
              </a:defRPr>
            </a:pPr>
            <a:endParaRPr/>
          </a:p>
          <a:p>
            <a:pPr>
              <a:defRPr sz="3200">
                <a:solidFill>
                  <a:srgbClr val="94E3FE"/>
                </a:solidFill>
              </a:defRPr>
            </a:pPr>
            <a:r>
              <a:t>Rebekah schemed for Jacob to steal Esau’s blessing as the elder son, and Jacob went along with the plan.</a:t>
            </a:r>
          </a:p>
        </p:txBody>
      </p:sp>
      <p:grpSp>
        <p:nvGrpSpPr>
          <p:cNvPr id="676" name="ancient highways - Version 2.jpg"/>
          <p:cNvGrpSpPr/>
          <p:nvPr/>
        </p:nvGrpSpPr>
        <p:grpSpPr>
          <a:xfrm>
            <a:off x="5951440" y="652476"/>
            <a:ext cx="6508227" cy="8278230"/>
            <a:chOff x="-1" y="0"/>
            <a:chExt cx="6508225" cy="8278229"/>
          </a:xfrm>
        </p:grpSpPr>
        <p:pic>
          <p:nvPicPr>
            <p:cNvPr id="674" name="ancient highways - Version 2.jpg" descr="ancient highways - Version 2.jpg"/>
            <p:cNvPicPr>
              <a:picLocks noChangeAspect="1"/>
            </p:cNvPicPr>
            <p:nvPr/>
          </p:nvPicPr>
          <p:blipFill>
            <a:blip r:embed="rId2"/>
            <a:srcRect l="24172" t="34427" r="6635" b="2468"/>
            <a:stretch>
              <a:fillRect/>
            </a:stretch>
          </p:blipFill>
          <p:spPr>
            <a:xfrm>
              <a:off x="76200" y="63500"/>
              <a:ext cx="6368525" cy="8138529"/>
            </a:xfrm>
            <a:prstGeom prst="rect">
              <a:avLst/>
            </a:prstGeom>
            <a:ln w="12700" cap="flat">
              <a:noFill/>
              <a:miter lim="400000"/>
            </a:ln>
            <a:effectLst/>
          </p:spPr>
        </p:pic>
        <p:pic>
          <p:nvPicPr>
            <p:cNvPr id="675" name="ancient highways - Version 2.jpg" descr="ancient highways - Version 2.jpg"/>
            <p:cNvPicPr>
              <a:picLocks noChangeAspect="1"/>
            </p:cNvPicPr>
            <p:nvPr/>
          </p:nvPicPr>
          <p:blipFill>
            <a:blip r:embed="rId3"/>
            <a:stretch>
              <a:fillRect/>
            </a:stretch>
          </p:blipFill>
          <p:spPr>
            <a:xfrm>
              <a:off x="-2" y="-1"/>
              <a:ext cx="6508227" cy="8278230"/>
            </a:xfrm>
            <a:prstGeom prst="rect">
              <a:avLst/>
            </a:prstGeom>
            <a:ln w="12700" cap="flat">
              <a:noFill/>
              <a:miter lim="400000"/>
            </a:ln>
            <a:effectLst/>
          </p:spPr>
        </p:pic>
      </p:grpSp>
      <p:sp>
        <p:nvSpPr>
          <p:cNvPr id="677" name="beersheba"/>
          <p:cNvSpPr txBox="1"/>
          <p:nvPr/>
        </p:nvSpPr>
        <p:spPr>
          <a:xfrm>
            <a:off x="6296449" y="6398604"/>
            <a:ext cx="2666009" cy="5582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b="1">
                <a:solidFill>
                  <a:srgbClr val="000000"/>
                </a:solidFill>
              </a:defRPr>
            </a:lvl1pPr>
          </a:lstStyle>
          <a:p>
            <a:r>
              <a:t>beersheba</a:t>
            </a:r>
          </a:p>
        </p:txBody>
      </p:sp>
    </p:spTree>
  </p:cSld>
  <p:clrMapOvr>
    <a:masterClrMapping/>
  </p:clrMapOvr>
  <p:transition spd="med"/>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9" name="Isaac sinned in trying to give the headship to Esau, when he knew that God had said that Esau would serve Jacob (Ge. 25:23). Isaac was following his own desires rather than prayerfully seeking to do God’s will."/>
          <p:cNvSpPr txBox="1">
            <a:spLocks noGrp="1"/>
          </p:cNvSpPr>
          <p:nvPr>
            <p:ph type="body" sz="half" idx="1"/>
          </p:nvPr>
        </p:nvSpPr>
        <p:spPr>
          <a:xfrm>
            <a:off x="940156" y="1559277"/>
            <a:ext cx="4785920" cy="7075393"/>
          </a:xfrm>
          <a:prstGeom prst="rect">
            <a:avLst/>
          </a:prstGeom>
        </p:spPr>
        <p:txBody>
          <a:bodyPr/>
          <a:lstStyle>
            <a:lvl1pPr>
              <a:defRPr sz="3200">
                <a:solidFill>
                  <a:srgbClr val="94E3FE"/>
                </a:solidFill>
              </a:defRPr>
            </a:lvl1pPr>
          </a:lstStyle>
          <a:p>
            <a:r>
              <a:t>Isaac sinned in trying to give the headship to Esau, when he knew that God had said that Esau would serve Jacob (Ge. 25:23). Isaac was following his own desires rather than prayerfully seeking to do God’s will. </a:t>
            </a:r>
          </a:p>
        </p:txBody>
      </p:sp>
      <p:pic>
        <p:nvPicPr>
          <p:cNvPr id="680" name="was-isaac-deceived-the-story-of-jacob-and-esau.jpg" descr="was-isaac-deceived-the-story-of-jacob-and-esau.jpg"/>
          <p:cNvPicPr>
            <a:picLocks noChangeAspect="1"/>
          </p:cNvPicPr>
          <p:nvPr/>
        </p:nvPicPr>
        <p:blipFill>
          <a:blip r:embed="rId2"/>
          <a:srcRect l="33726" r="4442"/>
          <a:stretch>
            <a:fillRect/>
          </a:stretch>
        </p:blipFill>
        <p:spPr>
          <a:xfrm>
            <a:off x="6197782" y="1757164"/>
            <a:ext cx="5810111" cy="6264588"/>
          </a:xfrm>
          <a:prstGeom prst="rect">
            <a:avLst/>
          </a:prstGeom>
          <a:ln w="12700">
            <a:miter lim="400000"/>
          </a:ln>
        </p:spPr>
      </p:pic>
    </p:spTree>
  </p:cSld>
  <p:clrMapOvr>
    <a:masterClrMapping/>
  </p:clrMapOvr>
  <p:transition spd="med"/>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2" name="Both Rebekah and Jacob sinned. The instigator of the deception was Rebekah, but Jacob agreed with the plan (Ge. 27:5-13). His only hesitation was the fear of getting caught."/>
          <p:cNvSpPr txBox="1">
            <a:spLocks noGrp="1"/>
          </p:cNvSpPr>
          <p:nvPr>
            <p:ph type="body" sz="quarter" idx="1"/>
          </p:nvPr>
        </p:nvSpPr>
        <p:spPr>
          <a:xfrm>
            <a:off x="1402801" y="7027025"/>
            <a:ext cx="10199198" cy="2217246"/>
          </a:xfrm>
          <a:prstGeom prst="rect">
            <a:avLst/>
          </a:prstGeom>
        </p:spPr>
        <p:txBody>
          <a:bodyPr/>
          <a:lstStyle>
            <a:lvl1pPr algn="ctr">
              <a:defRPr sz="3200">
                <a:solidFill>
                  <a:srgbClr val="94E3FE"/>
                </a:solidFill>
              </a:defRPr>
            </a:lvl1pPr>
          </a:lstStyle>
          <a:p>
            <a:r>
              <a:t>Both Rebekah and Jacob sinned. The instigator of the deception was Rebekah, but Jacob agreed with the plan (Ge. 27:5-13). His only hesitation was the fear of getting caught. </a:t>
            </a:r>
          </a:p>
        </p:txBody>
      </p:sp>
      <p:pic>
        <p:nvPicPr>
          <p:cNvPr id="683" name="was-isaac-deceived-the-story-of-jacob-and-esau.jpg" descr="was-isaac-deceived-the-story-of-jacob-and-esau.jpg"/>
          <p:cNvPicPr>
            <a:picLocks noChangeAspect="1"/>
          </p:cNvPicPr>
          <p:nvPr/>
        </p:nvPicPr>
        <p:blipFill>
          <a:blip r:embed="rId2"/>
          <a:stretch>
            <a:fillRect/>
          </a:stretch>
        </p:blipFill>
        <p:spPr>
          <a:xfrm>
            <a:off x="1803994" y="614164"/>
            <a:ext cx="9396882" cy="6264588"/>
          </a:xfrm>
          <a:prstGeom prst="rect">
            <a:avLst/>
          </a:prstGeom>
          <a:ln w="12700">
            <a:miter lim="400000"/>
          </a:ln>
        </p:spPr>
      </p:pic>
    </p:spTree>
  </p:cSld>
  <p:clrMapOvr>
    <a:masterClrMapping/>
  </p:clrMapOvr>
  <p:transition spd="med"/>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5" name="The consequences were manifold:…"/>
          <p:cNvSpPr txBox="1">
            <a:spLocks noGrp="1"/>
          </p:cNvSpPr>
          <p:nvPr>
            <p:ph type="body" sz="half" idx="1"/>
          </p:nvPr>
        </p:nvSpPr>
        <p:spPr>
          <a:xfrm>
            <a:off x="1032417" y="1051277"/>
            <a:ext cx="5785849" cy="8243198"/>
          </a:xfrm>
          <a:prstGeom prst="rect">
            <a:avLst/>
          </a:prstGeom>
        </p:spPr>
        <p:txBody>
          <a:bodyPr/>
          <a:lstStyle/>
          <a:p>
            <a:pPr>
              <a:defRPr sz="3200">
                <a:solidFill>
                  <a:srgbClr val="94E3FE"/>
                </a:solidFill>
              </a:defRPr>
            </a:pPr>
            <a:r>
              <a:t>The consequences were manifold: </a:t>
            </a:r>
          </a:p>
          <a:p>
            <a:pPr>
              <a:defRPr sz="3200">
                <a:solidFill>
                  <a:srgbClr val="94E3FE"/>
                </a:solidFill>
              </a:defRPr>
            </a:pPr>
            <a:r>
              <a:t>- Isaac and Rebekah’s relationship was injured. </a:t>
            </a:r>
          </a:p>
          <a:p>
            <a:pPr>
              <a:defRPr sz="3200">
                <a:solidFill>
                  <a:srgbClr val="94E3FE"/>
                </a:solidFill>
              </a:defRPr>
            </a:pPr>
            <a:r>
              <a:t>- Rebekah had to send her son away and never saw him again. </a:t>
            </a:r>
          </a:p>
          <a:p>
            <a:pPr>
              <a:defRPr sz="3200">
                <a:solidFill>
                  <a:srgbClr val="94E3FE"/>
                </a:solidFill>
              </a:defRPr>
            </a:pPr>
            <a:r>
              <a:t>- Jacob never saw his mother again. </a:t>
            </a:r>
          </a:p>
          <a:p>
            <a:pPr>
              <a:defRPr sz="3200">
                <a:solidFill>
                  <a:srgbClr val="94E3FE"/>
                </a:solidFill>
              </a:defRPr>
            </a:pPr>
            <a:r>
              <a:t>- Jacob had to live in fear of Esau.</a:t>
            </a:r>
          </a:p>
          <a:p>
            <a:pPr>
              <a:defRPr sz="3200">
                <a:solidFill>
                  <a:srgbClr val="94E3FE"/>
                </a:solidFill>
              </a:defRPr>
            </a:pPr>
            <a:r>
              <a:t>- Jacob had to spend 14 years in a far country under the authority of cheating Laban.</a:t>
            </a:r>
          </a:p>
        </p:txBody>
      </p:sp>
      <p:pic>
        <p:nvPicPr>
          <p:cNvPr id="686" name="was-isaac-deceived-the-story-of-jacob-and-esau.jpg" descr="was-isaac-deceived-the-story-of-jacob-and-esau.jpg"/>
          <p:cNvPicPr>
            <a:picLocks noChangeAspect="1"/>
          </p:cNvPicPr>
          <p:nvPr/>
        </p:nvPicPr>
        <p:blipFill>
          <a:blip r:embed="rId2"/>
          <a:srcRect l="33726" r="4442"/>
          <a:stretch>
            <a:fillRect/>
          </a:stretch>
        </p:blipFill>
        <p:spPr>
          <a:xfrm>
            <a:off x="6933361" y="1223763"/>
            <a:ext cx="5404732" cy="5827500"/>
          </a:xfrm>
          <a:prstGeom prst="rect">
            <a:avLst/>
          </a:prstGeom>
          <a:ln w="12700">
            <a:miter lim="400000"/>
          </a:ln>
        </p:spPr>
      </p:pic>
    </p:spTree>
  </p:cSld>
  <p:clrMapOvr>
    <a:masterClrMapping/>
  </p:clrMapOvr>
  <p:transition spd="med"/>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8" name="Had Isaac and Rebekah been united in the will of God and waited on Him and honored Him, none of this would have happened."/>
          <p:cNvSpPr txBox="1">
            <a:spLocks noGrp="1"/>
          </p:cNvSpPr>
          <p:nvPr>
            <p:ph type="body" sz="quarter" idx="1"/>
          </p:nvPr>
        </p:nvSpPr>
        <p:spPr>
          <a:xfrm>
            <a:off x="1258885" y="6943148"/>
            <a:ext cx="10487030" cy="2135291"/>
          </a:xfrm>
          <a:prstGeom prst="rect">
            <a:avLst/>
          </a:prstGeom>
        </p:spPr>
        <p:txBody>
          <a:bodyPr/>
          <a:lstStyle>
            <a:lvl1pPr algn="ctr">
              <a:defRPr sz="3200">
                <a:solidFill>
                  <a:srgbClr val="94E3FE"/>
                </a:solidFill>
              </a:defRPr>
            </a:lvl1pPr>
          </a:lstStyle>
          <a:p>
            <a:r>
              <a:t>Had Isaac and Rebekah been united in the will of God and waited on Him and honored Him, none of this would have happened.</a:t>
            </a:r>
          </a:p>
        </p:txBody>
      </p:sp>
      <p:pic>
        <p:nvPicPr>
          <p:cNvPr id="689" name="isaac-blesses-jacob2.jpeg" descr="isaac-blesses-jacob2.jpeg"/>
          <p:cNvPicPr>
            <a:picLocks noChangeAspect="1"/>
          </p:cNvPicPr>
          <p:nvPr/>
        </p:nvPicPr>
        <p:blipFill>
          <a:blip r:embed="rId2"/>
          <a:srcRect r="11354"/>
          <a:stretch>
            <a:fillRect/>
          </a:stretch>
        </p:blipFill>
        <p:spPr>
          <a:xfrm>
            <a:off x="738384" y="875108"/>
            <a:ext cx="11528032" cy="5880103"/>
          </a:xfrm>
          <a:prstGeom prst="rect">
            <a:avLst/>
          </a:prstGeom>
          <a:ln w="12700">
            <a:miter lim="400000"/>
          </a:ln>
        </p:spPr>
      </p:pic>
    </p:spTree>
  </p:cSld>
  <p:clrMapOvr>
    <a:masterClrMapping/>
  </p:clrMapOvr>
  <p:transition spd="med"/>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1" name="Isaac sent Jacob to Haran (Padanaram) to escape the wrath of Esau and to find a wife from Laban, the brother of Rebekah (Ge. 28:1-5). Isaac had finally reconciled himself to God’s plan that Jacob will inherit the covenant of Abraham."/>
          <p:cNvSpPr txBox="1">
            <a:spLocks noGrp="1"/>
          </p:cNvSpPr>
          <p:nvPr>
            <p:ph type="body" sz="half" idx="1"/>
          </p:nvPr>
        </p:nvSpPr>
        <p:spPr>
          <a:xfrm>
            <a:off x="940155" y="924277"/>
            <a:ext cx="4835730" cy="8278230"/>
          </a:xfrm>
          <a:prstGeom prst="rect">
            <a:avLst/>
          </a:prstGeom>
        </p:spPr>
        <p:txBody>
          <a:bodyPr/>
          <a:lstStyle>
            <a:lvl1pPr>
              <a:defRPr sz="3200">
                <a:solidFill>
                  <a:srgbClr val="94E3FE"/>
                </a:solidFill>
              </a:defRPr>
            </a:lvl1pPr>
          </a:lstStyle>
          <a:p>
            <a:r>
              <a:t>Isaac sent Jacob to Haran (Padanaram) to escape the wrath of Esau and to find a wife from Laban, the brother of Rebekah (Ge. 28:1-5). Isaac had finally reconciled himself to God’s plan that Jacob will inherit the covenant of Abraham. </a:t>
            </a:r>
          </a:p>
        </p:txBody>
      </p:sp>
      <p:pic>
        <p:nvPicPr>
          <p:cNvPr id="692" name="Fertile crescent blank.png" descr="Fertile crescent blank.png"/>
          <p:cNvPicPr>
            <a:picLocks noChangeAspect="1"/>
          </p:cNvPicPr>
          <p:nvPr/>
        </p:nvPicPr>
        <p:blipFill>
          <a:blip r:embed="rId2"/>
          <a:srcRect l="11793" t="5008" r="46963" b="2991"/>
          <a:stretch>
            <a:fillRect/>
          </a:stretch>
        </p:blipFill>
        <p:spPr>
          <a:xfrm>
            <a:off x="6281296" y="692248"/>
            <a:ext cx="5922431" cy="8526365"/>
          </a:xfrm>
          <a:prstGeom prst="rect">
            <a:avLst/>
          </a:prstGeom>
          <a:ln w="12700">
            <a:miter lim="400000"/>
          </a:ln>
        </p:spPr>
      </p:pic>
      <p:sp>
        <p:nvSpPr>
          <p:cNvPr id="693" name="haran"/>
          <p:cNvSpPr txBox="1"/>
          <p:nvPr/>
        </p:nvSpPr>
        <p:spPr>
          <a:xfrm>
            <a:off x="9128379" y="1649178"/>
            <a:ext cx="1581746" cy="55820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b="1">
                <a:solidFill>
                  <a:srgbClr val="000000"/>
                </a:solidFill>
              </a:defRPr>
            </a:lvl1pPr>
          </a:lstStyle>
          <a:p>
            <a:r>
              <a:t>haran</a:t>
            </a:r>
          </a:p>
        </p:txBody>
      </p:sp>
      <p:sp>
        <p:nvSpPr>
          <p:cNvPr id="694" name="beersheba"/>
          <p:cNvSpPr txBox="1"/>
          <p:nvPr/>
        </p:nvSpPr>
        <p:spPr>
          <a:xfrm>
            <a:off x="6374115" y="6488352"/>
            <a:ext cx="2666008" cy="55820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b="1">
                <a:solidFill>
                  <a:srgbClr val="000000"/>
                </a:solidFill>
              </a:defRPr>
            </a:lvl1pPr>
          </a:lstStyle>
          <a:p>
            <a:r>
              <a:t>beersheba</a:t>
            </a:r>
          </a:p>
        </p:txBody>
      </p:sp>
    </p:spTree>
  </p:cSld>
  <p:clrMapOvr>
    <a:masterClrMapping/>
  </p:clrMapOvr>
  <p:transition spd="med"/>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 name="Jacob headed north and spent the night at Luz."/>
          <p:cNvSpPr txBox="1">
            <a:spLocks noGrp="1"/>
          </p:cNvSpPr>
          <p:nvPr>
            <p:ph type="body" sz="half" idx="1"/>
          </p:nvPr>
        </p:nvSpPr>
        <p:spPr>
          <a:xfrm>
            <a:off x="711556" y="2448277"/>
            <a:ext cx="4785920" cy="7075393"/>
          </a:xfrm>
          <a:prstGeom prst="rect">
            <a:avLst/>
          </a:prstGeom>
        </p:spPr>
        <p:txBody>
          <a:bodyPr/>
          <a:lstStyle>
            <a:lvl1pPr>
              <a:defRPr sz="3200">
                <a:solidFill>
                  <a:srgbClr val="94E3FE"/>
                </a:solidFill>
              </a:defRPr>
            </a:lvl1pPr>
          </a:lstStyle>
          <a:p>
            <a:r>
              <a:t>Jacob headed north and spent the night at Luz.</a:t>
            </a:r>
          </a:p>
        </p:txBody>
      </p:sp>
      <p:grpSp>
        <p:nvGrpSpPr>
          <p:cNvPr id="699" name="ancient highways - Version 2.jpg"/>
          <p:cNvGrpSpPr/>
          <p:nvPr/>
        </p:nvGrpSpPr>
        <p:grpSpPr>
          <a:xfrm>
            <a:off x="6281643" y="493630"/>
            <a:ext cx="5884054" cy="8766340"/>
            <a:chOff x="0" y="-1"/>
            <a:chExt cx="5884053" cy="8766338"/>
          </a:xfrm>
        </p:grpSpPr>
        <p:pic>
          <p:nvPicPr>
            <p:cNvPr id="697" name="ancient highways - Version 2.jpg" descr="ancient highways - Version 2.jpg"/>
            <p:cNvPicPr>
              <a:picLocks noChangeAspect="1"/>
            </p:cNvPicPr>
            <p:nvPr/>
          </p:nvPicPr>
          <p:blipFill>
            <a:blip r:embed="rId2"/>
            <a:srcRect l="25001" t="5573" b="12906"/>
            <a:stretch>
              <a:fillRect/>
            </a:stretch>
          </p:blipFill>
          <p:spPr>
            <a:xfrm>
              <a:off x="76200" y="63499"/>
              <a:ext cx="5664172" cy="8626639"/>
            </a:xfrm>
            <a:prstGeom prst="rect">
              <a:avLst/>
            </a:prstGeom>
            <a:ln w="12700" cap="flat">
              <a:noFill/>
              <a:miter lim="400000"/>
            </a:ln>
            <a:effectLst/>
          </p:spPr>
        </p:pic>
        <p:pic>
          <p:nvPicPr>
            <p:cNvPr id="698" name="ancient highways - Version 2.jpg" descr="ancient highways - Version 2.jpg"/>
            <p:cNvPicPr>
              <a:picLocks noChangeAspect="1"/>
            </p:cNvPicPr>
            <p:nvPr/>
          </p:nvPicPr>
          <p:blipFill>
            <a:blip r:embed="rId3"/>
            <a:stretch>
              <a:fillRect/>
            </a:stretch>
          </p:blipFill>
          <p:spPr>
            <a:xfrm>
              <a:off x="0" y="-2"/>
              <a:ext cx="5884054" cy="8766340"/>
            </a:xfrm>
            <a:prstGeom prst="rect">
              <a:avLst/>
            </a:prstGeom>
            <a:ln w="12700" cap="flat">
              <a:noFill/>
              <a:miter lim="400000"/>
            </a:ln>
            <a:effectLst/>
          </p:spPr>
        </p:pic>
      </p:grpSp>
      <p:sp>
        <p:nvSpPr>
          <p:cNvPr id="700" name="beersheba"/>
          <p:cNvSpPr txBox="1"/>
          <p:nvPr/>
        </p:nvSpPr>
        <p:spPr>
          <a:xfrm>
            <a:off x="6525049" y="8354404"/>
            <a:ext cx="2666009" cy="5582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b="1">
                <a:solidFill>
                  <a:srgbClr val="000000"/>
                </a:solidFill>
              </a:defRPr>
            </a:lvl1pPr>
          </a:lstStyle>
          <a:p>
            <a:r>
              <a:t>beersheba</a:t>
            </a:r>
          </a:p>
        </p:txBody>
      </p:sp>
      <p:sp>
        <p:nvSpPr>
          <p:cNvPr id="701" name="luz"/>
          <p:cNvSpPr txBox="1"/>
          <p:nvPr/>
        </p:nvSpPr>
        <p:spPr>
          <a:xfrm>
            <a:off x="8117114" y="5706871"/>
            <a:ext cx="904281" cy="55820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b="1">
                <a:solidFill>
                  <a:srgbClr val="000000"/>
                </a:solidFill>
              </a:defRPr>
            </a:lvl1pPr>
          </a:lstStyle>
          <a:p>
            <a:r>
              <a:t>luz</a:t>
            </a:r>
          </a:p>
        </p:txBody>
      </p:sp>
      <p:sp>
        <p:nvSpPr>
          <p:cNvPr id="702" name="to haran"/>
          <p:cNvSpPr txBox="1"/>
          <p:nvPr/>
        </p:nvSpPr>
        <p:spPr>
          <a:xfrm>
            <a:off x="9780219" y="683605"/>
            <a:ext cx="2251671" cy="5582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b="1">
                <a:solidFill>
                  <a:srgbClr val="000000"/>
                </a:solidFill>
              </a:defRPr>
            </a:lvl1pPr>
          </a:lstStyle>
          <a:p>
            <a:r>
              <a:t>to haran</a:t>
            </a:r>
          </a:p>
        </p:txBody>
      </p:sp>
      <p:sp>
        <p:nvSpPr>
          <p:cNvPr id="703" name="Line"/>
          <p:cNvSpPr/>
          <p:nvPr/>
        </p:nvSpPr>
        <p:spPr>
          <a:xfrm flipV="1">
            <a:off x="8014031" y="6566380"/>
            <a:ext cx="731650" cy="1794763"/>
          </a:xfrm>
          <a:prstGeom prst="line">
            <a:avLst/>
          </a:prstGeom>
          <a:ln w="127000">
            <a:solidFill>
              <a:srgbClr val="000000"/>
            </a:solidFill>
            <a:miter lim="400000"/>
            <a:tailEnd type="triangle"/>
          </a:ln>
        </p:spPr>
        <p:txBody>
          <a:bodyPr lIns="45718" tIns="45718" rIns="45718" bIns="45718"/>
          <a:lstStyle/>
          <a:p>
            <a:pPr>
              <a:defRPr>
                <a:solidFill>
                  <a:srgbClr val="5C89A5"/>
                </a:solidFill>
              </a:defRPr>
            </a:pPr>
            <a:endParaRPr/>
          </a:p>
        </p:txBody>
      </p:sp>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9" name="image4.jpeg" descr="image4.jpeg"/>
          <p:cNvPicPr>
            <a:picLocks noChangeAspect="1"/>
          </p:cNvPicPr>
          <p:nvPr/>
        </p:nvPicPr>
        <p:blipFill>
          <a:blip r:embed="rId2"/>
          <a:stretch>
            <a:fillRect/>
          </a:stretch>
        </p:blipFill>
        <p:spPr>
          <a:xfrm>
            <a:off x="822515" y="616886"/>
            <a:ext cx="11359770" cy="8519828"/>
          </a:xfrm>
          <a:prstGeom prst="rect">
            <a:avLst/>
          </a:prstGeom>
          <a:ln w="12700">
            <a:miter lim="400000"/>
          </a:ln>
        </p:spPr>
      </p:pic>
    </p:spTree>
  </p:cSld>
  <p:clrMapOvr>
    <a:masterClrMapping/>
  </p:clrMapOvr>
  <p:transition spd="med"/>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5" name="There he had the dream of a ladder to heaven with angels ascending and descending and God standing at the top (Ge. 28:10-12)."/>
          <p:cNvSpPr txBox="1">
            <a:spLocks noGrp="1"/>
          </p:cNvSpPr>
          <p:nvPr>
            <p:ph type="body" sz="half" idx="1"/>
          </p:nvPr>
        </p:nvSpPr>
        <p:spPr>
          <a:xfrm>
            <a:off x="1315440" y="1351803"/>
            <a:ext cx="4785920" cy="7075394"/>
          </a:xfrm>
          <a:prstGeom prst="rect">
            <a:avLst/>
          </a:prstGeom>
        </p:spPr>
        <p:txBody>
          <a:bodyPr/>
          <a:lstStyle>
            <a:lvl1pPr>
              <a:defRPr sz="3200">
                <a:solidFill>
                  <a:srgbClr val="94E3FE"/>
                </a:solidFill>
              </a:defRPr>
            </a:lvl1pPr>
          </a:lstStyle>
          <a:p>
            <a:r>
              <a:t>There he had the dream of a ladder to heaven with angels ascending and descending and God standing at the top (Ge. 28:10-12).</a:t>
            </a:r>
          </a:p>
        </p:txBody>
      </p:sp>
      <p:grpSp>
        <p:nvGrpSpPr>
          <p:cNvPr id="708" name="Jacob's Ladder.jpg"/>
          <p:cNvGrpSpPr/>
          <p:nvPr/>
        </p:nvGrpSpPr>
        <p:grpSpPr>
          <a:xfrm>
            <a:off x="6561045" y="1206500"/>
            <a:ext cx="5567458" cy="7366000"/>
            <a:chOff x="0" y="0"/>
            <a:chExt cx="5567456" cy="7366000"/>
          </a:xfrm>
        </p:grpSpPr>
        <p:pic>
          <p:nvPicPr>
            <p:cNvPr id="706" name="Jacob's Ladder.jpg" descr="Jacob's Ladder.jpg"/>
            <p:cNvPicPr>
              <a:picLocks noChangeAspect="1"/>
            </p:cNvPicPr>
            <p:nvPr/>
          </p:nvPicPr>
          <p:blipFill>
            <a:blip r:embed="rId2"/>
            <a:srcRect l="7383" r="7383"/>
            <a:stretch>
              <a:fillRect/>
            </a:stretch>
          </p:blipFill>
          <p:spPr>
            <a:xfrm>
              <a:off x="76200" y="63500"/>
              <a:ext cx="5427756" cy="7226300"/>
            </a:xfrm>
            <a:prstGeom prst="rect">
              <a:avLst/>
            </a:prstGeom>
            <a:ln w="12700" cap="flat">
              <a:noFill/>
              <a:miter lim="400000"/>
            </a:ln>
            <a:effectLst/>
          </p:spPr>
        </p:pic>
        <p:pic>
          <p:nvPicPr>
            <p:cNvPr id="707" name="Jacob's Ladder.jpg" descr="Jacob's Ladder.jpg"/>
            <p:cNvPicPr>
              <a:picLocks noChangeAspect="1"/>
            </p:cNvPicPr>
            <p:nvPr/>
          </p:nvPicPr>
          <p:blipFill>
            <a:blip r:embed="rId3"/>
            <a:stretch>
              <a:fillRect/>
            </a:stretch>
          </p:blipFill>
          <p:spPr>
            <a:xfrm>
              <a:off x="-1" y="0"/>
              <a:ext cx="5567458" cy="7366000"/>
            </a:xfrm>
            <a:prstGeom prst="rect">
              <a:avLst/>
            </a:prstGeom>
            <a:ln w="12700" cap="flat">
              <a:noFill/>
              <a:miter lim="400000"/>
            </a:ln>
            <a:effectLst/>
          </p:spPr>
        </p:pic>
      </p:grpSp>
    </p:spTree>
  </p:cSld>
  <p:clrMapOvr>
    <a:masterClrMapping/>
  </p:clrMapOvr>
  <p:transition spd="med"/>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0" name="The ladder is a picture of Christ, the Mediator between God and men."/>
          <p:cNvSpPr txBox="1">
            <a:spLocks noGrp="1"/>
          </p:cNvSpPr>
          <p:nvPr>
            <p:ph type="body" sz="quarter" idx="1"/>
          </p:nvPr>
        </p:nvSpPr>
        <p:spPr>
          <a:xfrm>
            <a:off x="1033209" y="2170473"/>
            <a:ext cx="3963220" cy="6141267"/>
          </a:xfrm>
          <a:prstGeom prst="rect">
            <a:avLst/>
          </a:prstGeom>
        </p:spPr>
        <p:txBody>
          <a:bodyPr/>
          <a:lstStyle>
            <a:lvl1pPr>
              <a:defRPr sz="3200">
                <a:solidFill>
                  <a:srgbClr val="94E3FE"/>
                </a:solidFill>
              </a:defRPr>
            </a:lvl1pPr>
          </a:lstStyle>
          <a:p>
            <a:r>
              <a:t>The ladder is a picture of Christ, the Mediator between God and men.</a:t>
            </a:r>
          </a:p>
        </p:txBody>
      </p:sp>
      <p:pic>
        <p:nvPicPr>
          <p:cNvPr id="711" name="ladder-to-heaven.jpg" descr="ladder-to-heaven.jpg"/>
          <p:cNvPicPr>
            <a:picLocks noChangeAspect="1"/>
          </p:cNvPicPr>
          <p:nvPr/>
        </p:nvPicPr>
        <p:blipFill>
          <a:blip r:embed="rId2"/>
          <a:srcRect l="28872"/>
          <a:stretch>
            <a:fillRect/>
          </a:stretch>
        </p:blipFill>
        <p:spPr>
          <a:xfrm>
            <a:off x="6087548" y="1506313"/>
            <a:ext cx="6050330" cy="6300999"/>
          </a:xfrm>
          <a:prstGeom prst="rect">
            <a:avLst/>
          </a:prstGeom>
          <a:ln w="12700">
            <a:miter lim="400000"/>
          </a:ln>
        </p:spPr>
      </p:pic>
    </p:spTree>
  </p:cSld>
  <p:clrMapOvr>
    <a:masterClrMapping/>
  </p:clrMapOvr>
  <p:transition spd="med"/>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3" name="We would again warn about Bible art that depicts angels with wings and as women. In the Bible, angels are always described as men. The only angelic creatures with wings are the cherubims and seraphims, but they don’t visit men."/>
          <p:cNvSpPr txBox="1">
            <a:spLocks noGrp="1"/>
          </p:cNvSpPr>
          <p:nvPr>
            <p:ph type="body" sz="half" idx="1"/>
          </p:nvPr>
        </p:nvSpPr>
        <p:spPr>
          <a:xfrm>
            <a:off x="880809" y="1455800"/>
            <a:ext cx="4287270" cy="6402213"/>
          </a:xfrm>
          <a:prstGeom prst="rect">
            <a:avLst/>
          </a:prstGeom>
        </p:spPr>
        <p:txBody>
          <a:bodyPr/>
          <a:lstStyle>
            <a:lvl1pPr>
              <a:defRPr sz="3200">
                <a:solidFill>
                  <a:srgbClr val="94E3FE"/>
                </a:solidFill>
              </a:defRPr>
            </a:lvl1pPr>
          </a:lstStyle>
          <a:p>
            <a:r>
              <a:t>We would again warn about Bible art that depicts angels with wings and as women. In the Bible, angels are always described as men. The only angelic creatures with wings are the cherubims and seraphims, but they don’t visit men.</a:t>
            </a:r>
          </a:p>
        </p:txBody>
      </p:sp>
      <p:pic>
        <p:nvPicPr>
          <p:cNvPr id="714" name="1--jacobs-dream-of-a-ladder-to-heaven-mary-evans-picture-library.jpg" descr="1--jacobs-dream-of-a-ladder-to-heaven-mary-evans-picture-library.jpg"/>
          <p:cNvPicPr>
            <a:picLocks noChangeAspect="1"/>
          </p:cNvPicPr>
          <p:nvPr/>
        </p:nvPicPr>
        <p:blipFill>
          <a:blip r:embed="rId2"/>
          <a:srcRect l="25966" t="6679" r="33992" b="31318"/>
          <a:stretch>
            <a:fillRect/>
          </a:stretch>
        </p:blipFill>
        <p:spPr>
          <a:xfrm>
            <a:off x="5769288" y="754038"/>
            <a:ext cx="6462896" cy="7805825"/>
          </a:xfrm>
          <a:prstGeom prst="rect">
            <a:avLst/>
          </a:prstGeom>
          <a:ln w="12700">
            <a:miter lim="400000"/>
          </a:ln>
        </p:spPr>
      </p:pic>
    </p:spTree>
  </p:cSld>
  <p:clrMapOvr>
    <a:masterClrMapping/>
  </p:clrMapOvr>
  <p:transition spd="med"/>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 name="That night God gave Jacob Abraham’s covenant (Ge. 28:13-15)."/>
          <p:cNvSpPr txBox="1">
            <a:spLocks noGrp="1"/>
          </p:cNvSpPr>
          <p:nvPr>
            <p:ph type="body" sz="half" idx="1"/>
          </p:nvPr>
        </p:nvSpPr>
        <p:spPr>
          <a:xfrm>
            <a:off x="711555" y="747271"/>
            <a:ext cx="4947946" cy="8776398"/>
          </a:xfrm>
          <a:prstGeom prst="rect">
            <a:avLst/>
          </a:prstGeom>
        </p:spPr>
        <p:txBody>
          <a:bodyPr/>
          <a:lstStyle>
            <a:lvl1pPr>
              <a:defRPr sz="3200">
                <a:solidFill>
                  <a:srgbClr val="94E3FE"/>
                </a:solidFill>
              </a:defRPr>
            </a:lvl1pPr>
          </a:lstStyle>
          <a:p>
            <a:r>
              <a:t>That night God gave Jacob Abraham’s covenant (Ge. 28:13-15). </a:t>
            </a:r>
          </a:p>
        </p:txBody>
      </p:sp>
      <p:grpSp>
        <p:nvGrpSpPr>
          <p:cNvPr id="719" name="ancient highways - Version 2.jpg"/>
          <p:cNvGrpSpPr/>
          <p:nvPr/>
        </p:nvGrpSpPr>
        <p:grpSpPr>
          <a:xfrm>
            <a:off x="5951440" y="652476"/>
            <a:ext cx="6508227" cy="8278230"/>
            <a:chOff x="-1" y="0"/>
            <a:chExt cx="6508225" cy="8278229"/>
          </a:xfrm>
        </p:grpSpPr>
        <p:pic>
          <p:nvPicPr>
            <p:cNvPr id="717" name="ancient highways - Version 2.jpg" descr="ancient highways - Version 2.jpg"/>
            <p:cNvPicPr>
              <a:picLocks noChangeAspect="1"/>
            </p:cNvPicPr>
            <p:nvPr/>
          </p:nvPicPr>
          <p:blipFill>
            <a:blip r:embed="rId2"/>
            <a:srcRect l="24172" t="34427" r="6635" b="2468"/>
            <a:stretch>
              <a:fillRect/>
            </a:stretch>
          </p:blipFill>
          <p:spPr>
            <a:xfrm>
              <a:off x="76200" y="63500"/>
              <a:ext cx="6368525" cy="8138529"/>
            </a:xfrm>
            <a:prstGeom prst="rect">
              <a:avLst/>
            </a:prstGeom>
            <a:ln w="12700" cap="flat">
              <a:noFill/>
              <a:miter lim="400000"/>
            </a:ln>
            <a:effectLst/>
          </p:spPr>
        </p:pic>
        <p:pic>
          <p:nvPicPr>
            <p:cNvPr id="718" name="ancient highways - Version 2.jpg" descr="ancient highways - Version 2.jpg"/>
            <p:cNvPicPr>
              <a:picLocks noChangeAspect="1"/>
            </p:cNvPicPr>
            <p:nvPr/>
          </p:nvPicPr>
          <p:blipFill>
            <a:blip r:embed="rId3"/>
            <a:stretch>
              <a:fillRect/>
            </a:stretch>
          </p:blipFill>
          <p:spPr>
            <a:xfrm>
              <a:off x="-2" y="-1"/>
              <a:ext cx="6508227" cy="8278230"/>
            </a:xfrm>
            <a:prstGeom prst="rect">
              <a:avLst/>
            </a:prstGeom>
            <a:ln w="12700" cap="flat">
              <a:noFill/>
              <a:miter lim="400000"/>
            </a:ln>
            <a:effectLst/>
          </p:spPr>
        </p:pic>
      </p:grpSp>
      <p:sp>
        <p:nvSpPr>
          <p:cNvPr id="720" name="beersheba"/>
          <p:cNvSpPr txBox="1"/>
          <p:nvPr/>
        </p:nvSpPr>
        <p:spPr>
          <a:xfrm>
            <a:off x="6296449" y="6398604"/>
            <a:ext cx="2666009" cy="5582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b="1">
                <a:solidFill>
                  <a:srgbClr val="000000"/>
                </a:solidFill>
              </a:defRPr>
            </a:lvl1pPr>
          </a:lstStyle>
          <a:p>
            <a:r>
              <a:t>beersheba</a:t>
            </a:r>
          </a:p>
        </p:txBody>
      </p:sp>
      <p:sp>
        <p:nvSpPr>
          <p:cNvPr id="721" name="luz"/>
          <p:cNvSpPr txBox="1"/>
          <p:nvPr/>
        </p:nvSpPr>
        <p:spPr>
          <a:xfrm>
            <a:off x="8238654" y="3403541"/>
            <a:ext cx="904281" cy="5582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b="1">
                <a:solidFill>
                  <a:srgbClr val="000000"/>
                </a:solidFill>
              </a:defRPr>
            </a:lvl1pPr>
          </a:lstStyle>
          <a:p>
            <a:r>
              <a:t>luz</a:t>
            </a:r>
          </a:p>
        </p:txBody>
      </p:sp>
    </p:spTree>
  </p:cSld>
  <p:clrMapOvr>
    <a:masterClrMapping/>
  </p:clrMapOvr>
  <p:transition spd="med"/>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3" name="“And, behold, the LORD stood above it, and said, I  am the LORD God of Abraham thy father, and the God of Isaac: the land whereon thou liest, to thee will I give it, and to thy seed; And, behold, I am with thee, and will keep thee in all places whither t"/>
          <p:cNvSpPr txBox="1">
            <a:spLocks noGrp="1"/>
          </p:cNvSpPr>
          <p:nvPr>
            <p:ph type="body" sz="half" idx="1"/>
          </p:nvPr>
        </p:nvSpPr>
        <p:spPr>
          <a:xfrm>
            <a:off x="857842" y="907304"/>
            <a:ext cx="5701116" cy="8337851"/>
          </a:xfrm>
          <a:prstGeom prst="rect">
            <a:avLst/>
          </a:prstGeom>
        </p:spPr>
        <p:txBody>
          <a:bodyPr/>
          <a:lstStyle/>
          <a:p>
            <a:pPr>
              <a:defRPr sz="3200">
                <a:solidFill>
                  <a:srgbClr val="FFFFFF"/>
                </a:solidFill>
              </a:defRPr>
            </a:pPr>
            <a:r>
              <a:t>“And, behold, the LORD stood above it, and said, I  </a:t>
            </a:r>
            <a:r>
              <a:rPr i="1"/>
              <a:t>am </a:t>
            </a:r>
            <a:r>
              <a:t>the LORD God of Abraham thy father, and the God of Isaac: the land whereon thou liest, to thee will I give it, and to thy seed; And, behold, I </a:t>
            </a:r>
            <a:r>
              <a:rPr i="1"/>
              <a:t>am</a:t>
            </a:r>
            <a:r>
              <a:t> with thee, and will keep thee in all </a:t>
            </a:r>
            <a:r>
              <a:rPr i="1"/>
              <a:t>places</a:t>
            </a:r>
            <a:r>
              <a:t> whither thou goest, and will bring thee again into this land; for I will not leave thee, until I have done </a:t>
            </a:r>
            <a:r>
              <a:rPr i="1"/>
              <a:t>that</a:t>
            </a:r>
            <a:r>
              <a:t> which I have spoken to thee of” (Ge. 28:13-15).</a:t>
            </a:r>
          </a:p>
        </p:txBody>
      </p:sp>
      <p:grpSp>
        <p:nvGrpSpPr>
          <p:cNvPr id="726" name="Jacob's Ladder.jpg"/>
          <p:cNvGrpSpPr/>
          <p:nvPr/>
        </p:nvGrpSpPr>
        <p:grpSpPr>
          <a:xfrm>
            <a:off x="6910020" y="1006766"/>
            <a:ext cx="5294682" cy="7002841"/>
            <a:chOff x="0" y="0"/>
            <a:chExt cx="5294681" cy="7002840"/>
          </a:xfrm>
        </p:grpSpPr>
        <p:pic>
          <p:nvPicPr>
            <p:cNvPr id="724" name="Jacob's Ladder.jpg" descr="Jacob's Ladder.jpg"/>
            <p:cNvPicPr>
              <a:picLocks noChangeAspect="1"/>
            </p:cNvPicPr>
            <p:nvPr/>
          </p:nvPicPr>
          <p:blipFill>
            <a:blip r:embed="rId2"/>
            <a:srcRect l="7383" r="7383"/>
            <a:stretch>
              <a:fillRect/>
            </a:stretch>
          </p:blipFill>
          <p:spPr>
            <a:xfrm>
              <a:off x="76199" y="63500"/>
              <a:ext cx="5154982" cy="6863141"/>
            </a:xfrm>
            <a:prstGeom prst="rect">
              <a:avLst/>
            </a:prstGeom>
            <a:ln w="12700" cap="flat">
              <a:noFill/>
              <a:miter lim="400000"/>
            </a:ln>
            <a:effectLst/>
          </p:spPr>
        </p:pic>
        <p:pic>
          <p:nvPicPr>
            <p:cNvPr id="725" name="Jacob's Ladder.jpg" descr="Jacob's Ladder.jpg"/>
            <p:cNvPicPr>
              <a:picLocks noChangeAspect="1"/>
            </p:cNvPicPr>
            <p:nvPr/>
          </p:nvPicPr>
          <p:blipFill>
            <a:blip r:embed="rId3"/>
            <a:stretch>
              <a:fillRect/>
            </a:stretch>
          </p:blipFill>
          <p:spPr>
            <a:xfrm>
              <a:off x="-1" y="0"/>
              <a:ext cx="5294683" cy="7002841"/>
            </a:xfrm>
            <a:prstGeom prst="rect">
              <a:avLst/>
            </a:prstGeom>
            <a:ln w="12700" cap="flat">
              <a:noFill/>
              <a:miter lim="400000"/>
            </a:ln>
            <a:effectLst/>
          </p:spPr>
        </p:pic>
      </p:grpSp>
    </p:spTree>
  </p:cSld>
  <p:clrMapOvr>
    <a:masterClrMapping/>
  </p:clrMapOvr>
  <p:transition spd="med"/>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8" name="Thus the covenant is given to Abraham, Isaac, and Jacob. Their names appear together in 33 verses in Scripture.…"/>
          <p:cNvSpPr txBox="1">
            <a:spLocks noGrp="1"/>
          </p:cNvSpPr>
          <p:nvPr>
            <p:ph type="body" sz="half" idx="1"/>
          </p:nvPr>
        </p:nvSpPr>
        <p:spPr>
          <a:xfrm>
            <a:off x="711555" y="747271"/>
            <a:ext cx="4947946" cy="8776398"/>
          </a:xfrm>
          <a:prstGeom prst="rect">
            <a:avLst/>
          </a:prstGeom>
        </p:spPr>
        <p:txBody>
          <a:bodyPr/>
          <a:lstStyle/>
          <a:p>
            <a:pPr>
              <a:defRPr sz="3200">
                <a:solidFill>
                  <a:srgbClr val="94E3FE"/>
                </a:solidFill>
              </a:defRPr>
            </a:pPr>
            <a:r>
              <a:t>Thus the covenant is given to Abraham, Isaac, and Jacob. Their names appear together in 33 verses in Scripture.</a:t>
            </a:r>
          </a:p>
          <a:p>
            <a:pPr>
              <a:defRPr sz="3200">
                <a:solidFill>
                  <a:srgbClr val="94E3FE"/>
                </a:solidFill>
              </a:defRPr>
            </a:pPr>
            <a:endParaRPr/>
          </a:p>
          <a:p>
            <a:pPr>
              <a:defRPr sz="3200">
                <a:solidFill>
                  <a:srgbClr val="FFFFFF"/>
                </a:solidFill>
              </a:defRPr>
            </a:pPr>
            <a:r>
              <a:t>“God remembered his covenant with Abraham, with Issac, and with Jacob” (Ex. 2:24).</a:t>
            </a:r>
          </a:p>
        </p:txBody>
      </p:sp>
      <p:grpSp>
        <p:nvGrpSpPr>
          <p:cNvPr id="731" name="ancient highways - Version 2.jpg"/>
          <p:cNvGrpSpPr/>
          <p:nvPr/>
        </p:nvGrpSpPr>
        <p:grpSpPr>
          <a:xfrm>
            <a:off x="5951440" y="652476"/>
            <a:ext cx="6508227" cy="8278230"/>
            <a:chOff x="-1" y="0"/>
            <a:chExt cx="6508225" cy="8278229"/>
          </a:xfrm>
        </p:grpSpPr>
        <p:pic>
          <p:nvPicPr>
            <p:cNvPr id="729" name="ancient highways - Version 2.jpg" descr="ancient highways - Version 2.jpg"/>
            <p:cNvPicPr>
              <a:picLocks noChangeAspect="1"/>
            </p:cNvPicPr>
            <p:nvPr/>
          </p:nvPicPr>
          <p:blipFill>
            <a:blip r:embed="rId2"/>
            <a:srcRect l="24172" t="34427" r="6635" b="2468"/>
            <a:stretch>
              <a:fillRect/>
            </a:stretch>
          </p:blipFill>
          <p:spPr>
            <a:xfrm>
              <a:off x="76200" y="63500"/>
              <a:ext cx="6368525" cy="8138529"/>
            </a:xfrm>
            <a:prstGeom prst="rect">
              <a:avLst/>
            </a:prstGeom>
            <a:ln w="12700" cap="flat">
              <a:noFill/>
              <a:miter lim="400000"/>
            </a:ln>
            <a:effectLst/>
          </p:spPr>
        </p:pic>
        <p:pic>
          <p:nvPicPr>
            <p:cNvPr id="730" name="ancient highways - Version 2.jpg" descr="ancient highways - Version 2.jpg"/>
            <p:cNvPicPr>
              <a:picLocks noChangeAspect="1"/>
            </p:cNvPicPr>
            <p:nvPr/>
          </p:nvPicPr>
          <p:blipFill>
            <a:blip r:embed="rId3"/>
            <a:stretch>
              <a:fillRect/>
            </a:stretch>
          </p:blipFill>
          <p:spPr>
            <a:xfrm>
              <a:off x="-2" y="-1"/>
              <a:ext cx="6508227" cy="8278230"/>
            </a:xfrm>
            <a:prstGeom prst="rect">
              <a:avLst/>
            </a:prstGeom>
            <a:ln w="12700" cap="flat">
              <a:noFill/>
              <a:miter lim="400000"/>
            </a:ln>
            <a:effectLst/>
          </p:spPr>
        </p:pic>
      </p:grpSp>
      <p:sp>
        <p:nvSpPr>
          <p:cNvPr id="732" name="beersheba"/>
          <p:cNvSpPr txBox="1"/>
          <p:nvPr/>
        </p:nvSpPr>
        <p:spPr>
          <a:xfrm>
            <a:off x="6296449" y="6398604"/>
            <a:ext cx="2666009" cy="5582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b="1">
                <a:solidFill>
                  <a:srgbClr val="000000"/>
                </a:solidFill>
              </a:defRPr>
            </a:lvl1pPr>
          </a:lstStyle>
          <a:p>
            <a:r>
              <a:t>beersheba</a:t>
            </a:r>
          </a:p>
        </p:txBody>
      </p:sp>
      <p:sp>
        <p:nvSpPr>
          <p:cNvPr id="733" name="luz"/>
          <p:cNvSpPr txBox="1"/>
          <p:nvPr/>
        </p:nvSpPr>
        <p:spPr>
          <a:xfrm>
            <a:off x="8238654" y="3403541"/>
            <a:ext cx="904281" cy="5582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b="1">
                <a:solidFill>
                  <a:srgbClr val="000000"/>
                </a:solidFill>
              </a:defRPr>
            </a:lvl1pPr>
          </a:lstStyle>
          <a:p>
            <a:r>
              <a:t>luz</a:t>
            </a:r>
          </a:p>
        </p:txBody>
      </p:sp>
    </p:spTree>
  </p:cSld>
  <p:clrMapOvr>
    <a:masterClrMapping/>
  </p:clrMapOvr>
  <p:transition spd="med"/>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5" name="Jacob named the place Bethel (“house of God”) (Ge. 28:19)."/>
          <p:cNvSpPr txBox="1">
            <a:spLocks noGrp="1"/>
          </p:cNvSpPr>
          <p:nvPr>
            <p:ph type="body" sz="quarter" idx="1"/>
          </p:nvPr>
        </p:nvSpPr>
        <p:spPr>
          <a:xfrm>
            <a:off x="711555" y="1642621"/>
            <a:ext cx="4601176" cy="3200008"/>
          </a:xfrm>
          <a:prstGeom prst="rect">
            <a:avLst/>
          </a:prstGeom>
        </p:spPr>
        <p:txBody>
          <a:bodyPr/>
          <a:lstStyle>
            <a:lvl1pPr>
              <a:defRPr sz="3200">
                <a:solidFill>
                  <a:srgbClr val="94E3FE"/>
                </a:solidFill>
              </a:defRPr>
            </a:lvl1pPr>
          </a:lstStyle>
          <a:p>
            <a:r>
              <a:t>Jacob named the place Bethel (“house of God”) (Ge. 28:19). </a:t>
            </a:r>
          </a:p>
        </p:txBody>
      </p:sp>
      <p:grpSp>
        <p:nvGrpSpPr>
          <p:cNvPr id="738" name="ancient highways - Version 2.jpg"/>
          <p:cNvGrpSpPr/>
          <p:nvPr/>
        </p:nvGrpSpPr>
        <p:grpSpPr>
          <a:xfrm>
            <a:off x="5951440" y="652476"/>
            <a:ext cx="6508227" cy="8278230"/>
            <a:chOff x="-1" y="0"/>
            <a:chExt cx="6508225" cy="8278229"/>
          </a:xfrm>
        </p:grpSpPr>
        <p:pic>
          <p:nvPicPr>
            <p:cNvPr id="736" name="ancient highways - Version 2.jpg" descr="ancient highways - Version 2.jpg"/>
            <p:cNvPicPr>
              <a:picLocks noChangeAspect="1"/>
            </p:cNvPicPr>
            <p:nvPr/>
          </p:nvPicPr>
          <p:blipFill>
            <a:blip r:embed="rId2"/>
            <a:srcRect l="24172" t="34427" r="6635" b="2468"/>
            <a:stretch>
              <a:fillRect/>
            </a:stretch>
          </p:blipFill>
          <p:spPr>
            <a:xfrm>
              <a:off x="76200" y="63500"/>
              <a:ext cx="6368525" cy="8138529"/>
            </a:xfrm>
            <a:prstGeom prst="rect">
              <a:avLst/>
            </a:prstGeom>
            <a:ln w="12700" cap="flat">
              <a:noFill/>
              <a:miter lim="400000"/>
            </a:ln>
            <a:effectLst/>
          </p:spPr>
        </p:pic>
        <p:pic>
          <p:nvPicPr>
            <p:cNvPr id="737" name="ancient highways - Version 2.jpg" descr="ancient highways - Version 2.jpg"/>
            <p:cNvPicPr>
              <a:picLocks noChangeAspect="1"/>
            </p:cNvPicPr>
            <p:nvPr/>
          </p:nvPicPr>
          <p:blipFill>
            <a:blip r:embed="rId3"/>
            <a:stretch>
              <a:fillRect/>
            </a:stretch>
          </p:blipFill>
          <p:spPr>
            <a:xfrm>
              <a:off x="-2" y="-1"/>
              <a:ext cx="6508227" cy="8278230"/>
            </a:xfrm>
            <a:prstGeom prst="rect">
              <a:avLst/>
            </a:prstGeom>
            <a:ln w="12700" cap="flat">
              <a:noFill/>
              <a:miter lim="400000"/>
            </a:ln>
            <a:effectLst/>
          </p:spPr>
        </p:pic>
      </p:grpSp>
      <p:sp>
        <p:nvSpPr>
          <p:cNvPr id="739" name="beersheba"/>
          <p:cNvSpPr txBox="1"/>
          <p:nvPr/>
        </p:nvSpPr>
        <p:spPr>
          <a:xfrm>
            <a:off x="6296449" y="6398604"/>
            <a:ext cx="2666009" cy="5582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b="1">
                <a:solidFill>
                  <a:srgbClr val="000000"/>
                </a:solidFill>
              </a:defRPr>
            </a:lvl1pPr>
          </a:lstStyle>
          <a:p>
            <a:r>
              <a:t>beersheba</a:t>
            </a:r>
          </a:p>
        </p:txBody>
      </p:sp>
      <p:sp>
        <p:nvSpPr>
          <p:cNvPr id="740" name="luz  (Bethel)"/>
          <p:cNvSpPr txBox="1"/>
          <p:nvPr/>
        </p:nvSpPr>
        <p:spPr>
          <a:xfrm>
            <a:off x="7685509" y="3100225"/>
            <a:ext cx="2010570" cy="10281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p>
            <a:pPr>
              <a:defRPr b="1">
                <a:solidFill>
                  <a:srgbClr val="000000"/>
                </a:solidFill>
              </a:defRPr>
            </a:pPr>
            <a:r>
              <a:t>luz </a:t>
            </a:r>
            <a:br/>
            <a:r>
              <a:t>(Bethel)</a:t>
            </a:r>
          </a:p>
        </p:txBody>
      </p:sp>
    </p:spTree>
  </p:cSld>
  <p:clrMapOvr>
    <a:masterClrMapping/>
  </p:clrMapOvr>
  <p:transition spd="med"/>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2" name="Jacob built an altar to God. It was his first altar, and there is no record that he built another one until he returned to Bethel after his sojourn in Haran."/>
          <p:cNvSpPr txBox="1">
            <a:spLocks noGrp="1"/>
          </p:cNvSpPr>
          <p:nvPr>
            <p:ph type="body" sz="quarter" idx="1"/>
          </p:nvPr>
        </p:nvSpPr>
        <p:spPr>
          <a:xfrm>
            <a:off x="855409" y="1586273"/>
            <a:ext cx="3963220" cy="6141268"/>
          </a:xfrm>
          <a:prstGeom prst="rect">
            <a:avLst/>
          </a:prstGeom>
        </p:spPr>
        <p:txBody>
          <a:bodyPr/>
          <a:lstStyle>
            <a:lvl1pPr>
              <a:defRPr sz="3200">
                <a:solidFill>
                  <a:srgbClr val="94E3FE"/>
                </a:solidFill>
              </a:defRPr>
            </a:lvl1pPr>
          </a:lstStyle>
          <a:p>
            <a:r>
              <a:t>Jacob built an altar to God. It was his first altar, and there is no record that he built another one until he returned to Bethel after his sojourn in Haran.</a:t>
            </a:r>
          </a:p>
        </p:txBody>
      </p:sp>
      <p:pic>
        <p:nvPicPr>
          <p:cNvPr id="743" name="jacob altar.jpg" descr="jacob altar.jpg"/>
          <p:cNvPicPr>
            <a:picLocks noChangeAspect="1"/>
          </p:cNvPicPr>
          <p:nvPr/>
        </p:nvPicPr>
        <p:blipFill>
          <a:blip r:embed="rId2"/>
          <a:srcRect l="29084" r="18365"/>
          <a:stretch>
            <a:fillRect/>
          </a:stretch>
        </p:blipFill>
        <p:spPr>
          <a:xfrm>
            <a:off x="5315445" y="999307"/>
            <a:ext cx="6834091" cy="7315201"/>
          </a:xfrm>
          <a:prstGeom prst="rect">
            <a:avLst/>
          </a:prstGeom>
          <a:ln w="12700">
            <a:miter lim="400000"/>
          </a:ln>
        </p:spPr>
      </p:pic>
    </p:spTree>
  </p:cSld>
  <p:clrMapOvr>
    <a:masterClrMapping/>
  </p:clrMapOvr>
  <p:transition spd="med"/>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5" name="In Haran, Jacob married Rachel and Leah (Ge. 29-30). Their 12 sons are the fathers of the 12 tribes of Israel."/>
          <p:cNvSpPr txBox="1">
            <a:spLocks noGrp="1"/>
          </p:cNvSpPr>
          <p:nvPr>
            <p:ph type="body" sz="quarter" idx="1"/>
          </p:nvPr>
        </p:nvSpPr>
        <p:spPr>
          <a:xfrm>
            <a:off x="1070968" y="7768797"/>
            <a:ext cx="11370864" cy="1553423"/>
          </a:xfrm>
          <a:prstGeom prst="rect">
            <a:avLst/>
          </a:prstGeom>
        </p:spPr>
        <p:txBody>
          <a:bodyPr/>
          <a:lstStyle>
            <a:lvl1pPr algn="ctr">
              <a:defRPr sz="3200">
                <a:solidFill>
                  <a:srgbClr val="94E3FE"/>
                </a:solidFill>
              </a:defRPr>
            </a:lvl1pPr>
          </a:lstStyle>
          <a:p>
            <a:r>
              <a:t>In Haran, Jacob married Rachel and Leah (Ge. 29-30). Their 12 sons are the fathers of the 12 tribes of Israel.</a:t>
            </a:r>
          </a:p>
        </p:txBody>
      </p:sp>
      <p:pic>
        <p:nvPicPr>
          <p:cNvPr id="746" name="Fertile crescent blank.png" descr="Fertile crescent blank.png"/>
          <p:cNvPicPr>
            <a:picLocks noChangeAspect="1"/>
          </p:cNvPicPr>
          <p:nvPr/>
        </p:nvPicPr>
        <p:blipFill>
          <a:blip r:embed="rId2"/>
          <a:srcRect t="9073" r="25216" b="17795"/>
          <a:stretch>
            <a:fillRect/>
          </a:stretch>
        </p:blipFill>
        <p:spPr>
          <a:xfrm>
            <a:off x="1387077" y="711110"/>
            <a:ext cx="10738707" cy="6777535"/>
          </a:xfrm>
          <a:prstGeom prst="rect">
            <a:avLst/>
          </a:prstGeom>
          <a:ln w="12700">
            <a:miter lim="400000"/>
          </a:ln>
        </p:spPr>
      </p:pic>
      <p:sp>
        <p:nvSpPr>
          <p:cNvPr id="747" name="haran"/>
          <p:cNvSpPr txBox="1"/>
          <p:nvPr/>
        </p:nvSpPr>
        <p:spPr>
          <a:xfrm>
            <a:off x="7248779" y="1316706"/>
            <a:ext cx="1581746" cy="55820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b="1">
                <a:solidFill>
                  <a:srgbClr val="000000"/>
                </a:solidFill>
              </a:defRPr>
            </a:lvl1pPr>
          </a:lstStyle>
          <a:p>
            <a:r>
              <a:t>haran</a:t>
            </a:r>
          </a:p>
        </p:txBody>
      </p:sp>
      <p:sp>
        <p:nvSpPr>
          <p:cNvPr id="748" name="hebron"/>
          <p:cNvSpPr txBox="1"/>
          <p:nvPr/>
        </p:nvSpPr>
        <p:spPr>
          <a:xfrm>
            <a:off x="3126046" y="5474115"/>
            <a:ext cx="1875433" cy="5582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b="1">
                <a:solidFill>
                  <a:srgbClr val="000000"/>
                </a:solidFill>
              </a:defRPr>
            </a:lvl1pPr>
          </a:lstStyle>
          <a:p>
            <a:r>
              <a:t>hebron</a:t>
            </a:r>
          </a:p>
        </p:txBody>
      </p:sp>
    </p:spTree>
  </p:cSld>
  <p:clrMapOvr>
    <a:masterClrMapping/>
  </p:clrMapOvr>
  <p:transition spd="med"/>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0" name="Jacob meets Rachel at the well at Haran"/>
          <p:cNvSpPr txBox="1">
            <a:spLocks noGrp="1"/>
          </p:cNvSpPr>
          <p:nvPr>
            <p:ph type="body" sz="quarter" idx="1"/>
          </p:nvPr>
        </p:nvSpPr>
        <p:spPr>
          <a:xfrm>
            <a:off x="816968" y="7566445"/>
            <a:ext cx="11370864" cy="1553422"/>
          </a:xfrm>
          <a:prstGeom prst="rect">
            <a:avLst/>
          </a:prstGeom>
        </p:spPr>
        <p:txBody>
          <a:bodyPr/>
          <a:lstStyle>
            <a:lvl1pPr algn="ctr">
              <a:defRPr sz="3200">
                <a:solidFill>
                  <a:srgbClr val="94E3FE"/>
                </a:solidFill>
              </a:defRPr>
            </a:lvl1pPr>
          </a:lstStyle>
          <a:p>
            <a:r>
              <a:t>Jacob meets Rachel at the well at Haran</a:t>
            </a:r>
          </a:p>
        </p:txBody>
      </p:sp>
      <p:pic>
        <p:nvPicPr>
          <p:cNvPr id="751" name="7_RachelAtTheWell_op_720x480.jpg" descr="7_RachelAtTheWell_op_720x480.jpg"/>
          <p:cNvPicPr>
            <a:picLocks noChangeAspect="1"/>
          </p:cNvPicPr>
          <p:nvPr/>
        </p:nvPicPr>
        <p:blipFill>
          <a:blip r:embed="rId2"/>
          <a:stretch>
            <a:fillRect/>
          </a:stretch>
        </p:blipFill>
        <p:spPr>
          <a:xfrm>
            <a:off x="1415095" y="581467"/>
            <a:ext cx="10174610" cy="6783076"/>
          </a:xfrm>
          <a:prstGeom prst="rect">
            <a:avLst/>
          </a:prstGeom>
          <a:ln w="12700">
            <a:miter lim="400000"/>
          </a:ln>
        </p:spPr>
      </p:pic>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1" name="Isaac"/>
          <p:cNvSpPr txBox="1"/>
          <p:nvPr/>
        </p:nvSpPr>
        <p:spPr>
          <a:xfrm>
            <a:off x="1078258" y="460281"/>
            <a:ext cx="5260284" cy="390851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b">
            <a:normAutofit/>
          </a:bodyPr>
          <a:lstStyle>
            <a:lvl1pPr algn="l">
              <a:lnSpc>
                <a:spcPct val="90000"/>
              </a:lnSpc>
              <a:defRPr sz="6600" b="1" cap="none">
                <a:solidFill>
                  <a:srgbClr val="DEDDDE"/>
                </a:solidFill>
              </a:defRPr>
            </a:lvl1pPr>
          </a:lstStyle>
          <a:p>
            <a:r>
              <a:t>Isaac</a:t>
            </a:r>
          </a:p>
        </p:txBody>
      </p:sp>
      <p:pic>
        <p:nvPicPr>
          <p:cNvPr id="382" name="www-St-Takla-org--Bible-Slides-genesis-132.jpg" descr="www-St-Takla-org--Bible-Slides-genesis-132.jpg"/>
          <p:cNvPicPr>
            <a:picLocks noChangeAspect="1"/>
          </p:cNvPicPr>
          <p:nvPr/>
        </p:nvPicPr>
        <p:blipFill>
          <a:blip r:embed="rId2"/>
          <a:srcRect l="9872" r="8389"/>
          <a:stretch>
            <a:fillRect/>
          </a:stretch>
        </p:blipFill>
        <p:spPr>
          <a:xfrm rot="21587128">
            <a:off x="5550196" y="2237036"/>
            <a:ext cx="5859962" cy="4842507"/>
          </a:xfrm>
          <a:prstGeom prst="rect">
            <a:avLst/>
          </a:prstGeom>
          <a:ln w="12700">
            <a:miter lim="400000"/>
          </a:ln>
        </p:spPr>
      </p:pic>
    </p:spTree>
  </p:cSld>
  <p:clrMapOvr>
    <a:masterClrMapping/>
  </p:clrMapOvr>
  <p:transition spd="med"/>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3" name="Jacob covenants to work for Laban for 7 years for Rachel, but Laban tricks him and puts her older sister Leah in his marriage tent. Jacob agrees to work another 7 years for Rachel."/>
          <p:cNvSpPr txBox="1">
            <a:spLocks noGrp="1"/>
          </p:cNvSpPr>
          <p:nvPr>
            <p:ph type="body" sz="half" idx="1"/>
          </p:nvPr>
        </p:nvSpPr>
        <p:spPr>
          <a:xfrm>
            <a:off x="1355184" y="1691257"/>
            <a:ext cx="4356103" cy="7073902"/>
          </a:xfrm>
          <a:prstGeom prst="rect">
            <a:avLst/>
          </a:prstGeom>
        </p:spPr>
        <p:txBody>
          <a:bodyPr/>
          <a:lstStyle>
            <a:lvl1pPr>
              <a:defRPr sz="3400">
                <a:solidFill>
                  <a:srgbClr val="94E3FE"/>
                </a:solidFill>
              </a:defRPr>
            </a:lvl1pPr>
          </a:lstStyle>
          <a:p>
            <a:r>
              <a:t>Jacob covenants to work for Laban for 7 years for Rachel, but Laban tricks him and puts her older sister Leah in his marriage tent. Jacob agrees to work another 7 years for Rachel. </a:t>
            </a:r>
          </a:p>
        </p:txBody>
      </p:sp>
      <p:pic>
        <p:nvPicPr>
          <p:cNvPr id="754" name="jacobLabanLeahRachel1.jpg" descr="jacobLabanLeahRachel1.jpg"/>
          <p:cNvPicPr>
            <a:picLocks noChangeAspect="1"/>
          </p:cNvPicPr>
          <p:nvPr/>
        </p:nvPicPr>
        <p:blipFill>
          <a:blip r:embed="rId2"/>
          <a:stretch>
            <a:fillRect/>
          </a:stretch>
        </p:blipFill>
        <p:spPr>
          <a:xfrm>
            <a:off x="6665286" y="1742957"/>
            <a:ext cx="5080003" cy="6527802"/>
          </a:xfrm>
          <a:prstGeom prst="rect">
            <a:avLst/>
          </a:prstGeom>
          <a:ln w="12700">
            <a:miter lim="400000"/>
          </a:ln>
        </p:spPr>
      </p:pic>
    </p:spTree>
  </p:cSld>
  <p:clrMapOvr>
    <a:masterClrMapping/>
  </p:clrMapOvr>
  <p:transition spd="med"/>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6" name="After 20 years, God told Jacob to return to Bethel (Ge. 31:13)."/>
          <p:cNvSpPr txBox="1">
            <a:spLocks noGrp="1"/>
          </p:cNvSpPr>
          <p:nvPr>
            <p:ph type="body" sz="half" idx="1"/>
          </p:nvPr>
        </p:nvSpPr>
        <p:spPr>
          <a:xfrm>
            <a:off x="927100" y="1905000"/>
            <a:ext cx="4356100" cy="7073900"/>
          </a:xfrm>
          <a:prstGeom prst="rect">
            <a:avLst/>
          </a:prstGeom>
        </p:spPr>
        <p:txBody>
          <a:bodyPr/>
          <a:lstStyle>
            <a:lvl1pPr>
              <a:defRPr sz="3400">
                <a:solidFill>
                  <a:srgbClr val="94E3FE"/>
                </a:solidFill>
              </a:defRPr>
            </a:lvl1pPr>
          </a:lstStyle>
          <a:p>
            <a:r>
              <a:t>After 20 years, God told Jacob to return to Bethel (Ge. 31:13).</a:t>
            </a:r>
          </a:p>
        </p:txBody>
      </p:sp>
      <p:pic>
        <p:nvPicPr>
          <p:cNvPr id="757" name="transport routes of biblical world.jpeg" descr="transport routes of biblical world.jpeg"/>
          <p:cNvPicPr>
            <a:picLocks noChangeAspect="1"/>
          </p:cNvPicPr>
          <p:nvPr/>
        </p:nvPicPr>
        <p:blipFill>
          <a:blip r:embed="rId2"/>
          <a:srcRect l="39871" t="24738" r="39231" b="41745"/>
          <a:stretch>
            <a:fillRect/>
          </a:stretch>
        </p:blipFill>
        <p:spPr>
          <a:xfrm>
            <a:off x="5802312" y="748891"/>
            <a:ext cx="6237469" cy="8411789"/>
          </a:xfrm>
          <a:prstGeom prst="rect">
            <a:avLst/>
          </a:prstGeom>
          <a:ln w="12700">
            <a:miter lim="400000"/>
          </a:ln>
        </p:spPr>
      </p:pic>
      <p:sp>
        <p:nvSpPr>
          <p:cNvPr id="758" name="damascus"/>
          <p:cNvSpPr txBox="1"/>
          <p:nvPr/>
        </p:nvSpPr>
        <p:spPr>
          <a:xfrm>
            <a:off x="7037016" y="6302271"/>
            <a:ext cx="2168898" cy="49636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800" b="1">
                <a:solidFill>
                  <a:srgbClr val="FFFFFF"/>
                </a:solidFill>
              </a:defRPr>
            </a:lvl1pPr>
          </a:lstStyle>
          <a:p>
            <a:r>
              <a:t>damascus</a:t>
            </a:r>
          </a:p>
        </p:txBody>
      </p:sp>
      <p:sp>
        <p:nvSpPr>
          <p:cNvPr id="759" name="haran"/>
          <p:cNvSpPr txBox="1"/>
          <p:nvPr/>
        </p:nvSpPr>
        <p:spPr>
          <a:xfrm>
            <a:off x="10347027" y="784953"/>
            <a:ext cx="1581746" cy="55820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b="1">
                <a:solidFill>
                  <a:srgbClr val="FFFFFF"/>
                </a:solidFill>
              </a:defRPr>
            </a:lvl1pPr>
          </a:lstStyle>
          <a:p>
            <a:r>
              <a:t>haran</a:t>
            </a:r>
          </a:p>
        </p:txBody>
      </p:sp>
      <p:sp>
        <p:nvSpPr>
          <p:cNvPr id="760" name="hamath"/>
          <p:cNvSpPr txBox="1"/>
          <p:nvPr/>
        </p:nvSpPr>
        <p:spPr>
          <a:xfrm>
            <a:off x="7611988" y="3559072"/>
            <a:ext cx="1628553" cy="49636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800" b="1">
                <a:solidFill>
                  <a:srgbClr val="FFFFFF"/>
                </a:solidFill>
              </a:defRPr>
            </a:lvl1pPr>
          </a:lstStyle>
          <a:p>
            <a:r>
              <a:t>hamath</a:t>
            </a:r>
          </a:p>
        </p:txBody>
      </p:sp>
      <p:sp>
        <p:nvSpPr>
          <p:cNvPr id="761" name="bethel"/>
          <p:cNvSpPr txBox="1"/>
          <p:nvPr/>
        </p:nvSpPr>
        <p:spPr>
          <a:xfrm>
            <a:off x="6512348" y="8655238"/>
            <a:ext cx="1739901" cy="5582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b="1">
                <a:solidFill>
                  <a:srgbClr val="FFFFFF"/>
                </a:solidFill>
              </a:defRPr>
            </a:lvl1pPr>
          </a:lstStyle>
          <a:p>
            <a:r>
              <a:t>bethel</a:t>
            </a:r>
          </a:p>
        </p:txBody>
      </p:sp>
      <p:sp>
        <p:nvSpPr>
          <p:cNvPr id="762" name="Line"/>
          <p:cNvSpPr/>
          <p:nvPr/>
        </p:nvSpPr>
        <p:spPr>
          <a:xfrm>
            <a:off x="6301866" y="7900655"/>
            <a:ext cx="3" cy="1225566"/>
          </a:xfrm>
          <a:prstGeom prst="line">
            <a:avLst/>
          </a:prstGeom>
          <a:ln w="127000">
            <a:solidFill>
              <a:srgbClr val="FFFFFF"/>
            </a:solidFill>
            <a:miter lim="400000"/>
            <a:tailEnd type="triangle"/>
          </a:ln>
        </p:spPr>
        <p:txBody>
          <a:bodyPr lIns="45718" tIns="45718" rIns="45718" bIns="45718"/>
          <a:lstStyle/>
          <a:p>
            <a:pPr>
              <a:defRPr>
                <a:solidFill>
                  <a:srgbClr val="5C89A5"/>
                </a:solidFill>
              </a:defRPr>
            </a:pPr>
            <a:endParaRPr/>
          </a:p>
        </p:txBody>
      </p:sp>
    </p:spTree>
  </p:cSld>
  <p:clrMapOvr>
    <a:masterClrMapping/>
  </p:clrMapOvr>
  <p:transition spd="med"/>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4" name="Jacob went to Haran alone, but now he has two wives, 11 sons, a daughter, large herds of cattle, and many servants."/>
          <p:cNvSpPr txBox="1">
            <a:spLocks noGrp="1"/>
          </p:cNvSpPr>
          <p:nvPr>
            <p:ph type="body" sz="quarter" idx="1"/>
          </p:nvPr>
        </p:nvSpPr>
        <p:spPr>
          <a:xfrm>
            <a:off x="1598960" y="6427801"/>
            <a:ext cx="9806880" cy="1982643"/>
          </a:xfrm>
          <a:prstGeom prst="rect">
            <a:avLst/>
          </a:prstGeom>
        </p:spPr>
        <p:txBody>
          <a:bodyPr/>
          <a:lstStyle>
            <a:lvl1pPr algn="ctr">
              <a:defRPr sz="3400">
                <a:solidFill>
                  <a:srgbClr val="94E3FE"/>
                </a:solidFill>
              </a:defRPr>
            </a:lvl1pPr>
          </a:lstStyle>
          <a:p>
            <a:r>
              <a:t>Jacob went to Haran alone, but now he has two wives, 11 sons, a daughter, large herds of cattle, and many servants.</a:t>
            </a:r>
          </a:p>
        </p:txBody>
      </p:sp>
      <p:pic>
        <p:nvPicPr>
          <p:cNvPr id="765" name="Jacob-receives-the-promise.jpg" descr="Jacob-receives-the-promise.jpg"/>
          <p:cNvPicPr>
            <a:picLocks noChangeAspect="1"/>
          </p:cNvPicPr>
          <p:nvPr/>
        </p:nvPicPr>
        <p:blipFill>
          <a:blip r:embed="rId2"/>
          <a:stretch>
            <a:fillRect/>
          </a:stretch>
        </p:blipFill>
        <p:spPr>
          <a:xfrm>
            <a:off x="1107080" y="620645"/>
            <a:ext cx="10790640" cy="5620127"/>
          </a:xfrm>
          <a:prstGeom prst="rect">
            <a:avLst/>
          </a:prstGeom>
          <a:ln w="12700">
            <a:miter lim="400000"/>
          </a:ln>
        </p:spPr>
      </p:pic>
    </p:spTree>
  </p:cSld>
  <p:clrMapOvr>
    <a:masterClrMapping/>
  </p:clrMapOvr>
  <p:transition spd="med"/>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7" name="06 The Roadways of Canaan.jpeg" descr="06 The Roadways of Canaan.jpeg"/>
          <p:cNvPicPr>
            <a:picLocks noChangeAspect="1"/>
          </p:cNvPicPr>
          <p:nvPr/>
        </p:nvPicPr>
        <p:blipFill>
          <a:blip r:embed="rId2"/>
          <a:srcRect l="40658" t="6215" b="40432"/>
          <a:stretch>
            <a:fillRect/>
          </a:stretch>
        </p:blipFill>
        <p:spPr>
          <a:xfrm>
            <a:off x="5214001" y="598288"/>
            <a:ext cx="7138238" cy="8557043"/>
          </a:xfrm>
          <a:prstGeom prst="rect">
            <a:avLst/>
          </a:prstGeom>
          <a:ln w="12700">
            <a:miter lim="400000"/>
          </a:ln>
        </p:spPr>
      </p:pic>
      <p:sp>
        <p:nvSpPr>
          <p:cNvPr id="768" name="From Damascus Jacob traveled the King’s Highway. We know this because Laban caught up with him in Gilead (Ge. 31:23)."/>
          <p:cNvSpPr txBox="1">
            <a:spLocks noGrp="1"/>
          </p:cNvSpPr>
          <p:nvPr>
            <p:ph type="body" sz="half" idx="1"/>
          </p:nvPr>
        </p:nvSpPr>
        <p:spPr>
          <a:xfrm>
            <a:off x="850900" y="1854200"/>
            <a:ext cx="4356100" cy="7073900"/>
          </a:xfrm>
          <a:prstGeom prst="rect">
            <a:avLst/>
          </a:prstGeom>
        </p:spPr>
        <p:txBody>
          <a:bodyPr/>
          <a:lstStyle>
            <a:lvl1pPr>
              <a:defRPr sz="3400">
                <a:solidFill>
                  <a:srgbClr val="94E3FE"/>
                </a:solidFill>
              </a:defRPr>
            </a:lvl1pPr>
          </a:lstStyle>
          <a:p>
            <a:r>
              <a:t>From Damascus Jacob traveled the King’s Highway. We know this because Laban caught up with him in Gilead (Ge. 31:23).</a:t>
            </a:r>
          </a:p>
        </p:txBody>
      </p:sp>
      <p:sp>
        <p:nvSpPr>
          <p:cNvPr id="769" name="gilead"/>
          <p:cNvSpPr txBox="1"/>
          <p:nvPr/>
        </p:nvSpPr>
        <p:spPr>
          <a:xfrm>
            <a:off x="7958293" y="5507521"/>
            <a:ext cx="1649612" cy="55820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b="1">
                <a:solidFill>
                  <a:srgbClr val="000000"/>
                </a:solidFill>
              </a:defRPr>
            </a:lvl1pPr>
          </a:lstStyle>
          <a:p>
            <a:r>
              <a:t>gilead</a:t>
            </a:r>
          </a:p>
        </p:txBody>
      </p:sp>
      <p:sp>
        <p:nvSpPr>
          <p:cNvPr id="770" name="bethel"/>
          <p:cNvSpPr txBox="1"/>
          <p:nvPr/>
        </p:nvSpPr>
        <p:spPr>
          <a:xfrm>
            <a:off x="5632448" y="8083847"/>
            <a:ext cx="1739901" cy="55820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b="1">
                <a:solidFill>
                  <a:srgbClr val="000000"/>
                </a:solidFill>
              </a:defRPr>
            </a:lvl1pPr>
          </a:lstStyle>
          <a:p>
            <a:r>
              <a:t>bethel</a:t>
            </a:r>
          </a:p>
        </p:txBody>
      </p:sp>
      <p:sp>
        <p:nvSpPr>
          <p:cNvPr id="771" name="coastal highway"/>
          <p:cNvSpPr txBox="1"/>
          <p:nvPr/>
        </p:nvSpPr>
        <p:spPr>
          <a:xfrm rot="19240367">
            <a:off x="5603576" y="3562647"/>
            <a:ext cx="4058246" cy="5582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b="1">
                <a:solidFill>
                  <a:srgbClr val="000000"/>
                </a:solidFill>
              </a:defRPr>
            </a:lvl1pPr>
          </a:lstStyle>
          <a:p>
            <a:r>
              <a:t>coastal highway</a:t>
            </a:r>
          </a:p>
        </p:txBody>
      </p:sp>
      <p:sp>
        <p:nvSpPr>
          <p:cNvPr id="772" name="king’s highway"/>
          <p:cNvSpPr txBox="1"/>
          <p:nvPr/>
        </p:nvSpPr>
        <p:spPr>
          <a:xfrm rot="16754421">
            <a:off x="8051303" y="3562648"/>
            <a:ext cx="3531593" cy="5582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b="1">
                <a:solidFill>
                  <a:srgbClr val="000000"/>
                </a:solidFill>
              </a:defRPr>
            </a:lvl1pPr>
          </a:lstStyle>
          <a:p>
            <a:r>
              <a:t>king’s highway</a:t>
            </a:r>
          </a:p>
        </p:txBody>
      </p:sp>
      <p:sp>
        <p:nvSpPr>
          <p:cNvPr id="773" name="Copyright Knowing the Bible"/>
          <p:cNvSpPr txBox="1"/>
          <p:nvPr/>
        </p:nvSpPr>
        <p:spPr>
          <a:xfrm>
            <a:off x="7636234" y="8670429"/>
            <a:ext cx="4361732" cy="38539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000" b="1">
                <a:solidFill>
                  <a:srgbClr val="000000"/>
                </a:solidFill>
              </a:defRPr>
            </a:lvl1pPr>
          </a:lstStyle>
          <a:p>
            <a:r>
              <a:t>Copyright Knowing the Bible</a:t>
            </a:r>
          </a:p>
        </p:txBody>
      </p:sp>
      <p:sp>
        <p:nvSpPr>
          <p:cNvPr id="774" name="damascus"/>
          <p:cNvSpPr txBox="1"/>
          <p:nvPr/>
        </p:nvSpPr>
        <p:spPr>
          <a:xfrm>
            <a:off x="9177493" y="1418121"/>
            <a:ext cx="2462412" cy="55820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b="1">
                <a:solidFill>
                  <a:srgbClr val="000000"/>
                </a:solidFill>
              </a:defRPr>
            </a:lvl1pPr>
          </a:lstStyle>
          <a:p>
            <a:r>
              <a:t>damascus</a:t>
            </a:r>
          </a:p>
        </p:txBody>
      </p:sp>
    </p:spTree>
  </p:cSld>
  <p:clrMapOvr>
    <a:masterClrMapping/>
  </p:clrMapOvr>
  <p:transition spd="med"/>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6" name="God had appeared to Laban in a dream and warned him not to harm Jacob. They made a peace covenant (Ge. 31:22-55)"/>
          <p:cNvSpPr txBox="1">
            <a:spLocks noGrp="1"/>
          </p:cNvSpPr>
          <p:nvPr>
            <p:ph type="body" sz="half" idx="1"/>
          </p:nvPr>
        </p:nvSpPr>
        <p:spPr>
          <a:xfrm>
            <a:off x="850900" y="1854200"/>
            <a:ext cx="4356100" cy="7073900"/>
          </a:xfrm>
          <a:prstGeom prst="rect">
            <a:avLst/>
          </a:prstGeom>
        </p:spPr>
        <p:txBody>
          <a:bodyPr/>
          <a:lstStyle>
            <a:lvl1pPr>
              <a:defRPr sz="3400">
                <a:solidFill>
                  <a:srgbClr val="94E3FE"/>
                </a:solidFill>
              </a:defRPr>
            </a:lvl1pPr>
          </a:lstStyle>
          <a:p>
            <a:r>
              <a:t>God had appeared to Laban in a dream and warned him not to harm Jacob. They made a peace covenant (Ge. 31:22-55) </a:t>
            </a:r>
          </a:p>
        </p:txBody>
      </p:sp>
      <p:grpSp>
        <p:nvGrpSpPr>
          <p:cNvPr id="779" name="ob_cba8ce_jacob-et-laban.jpg"/>
          <p:cNvGrpSpPr/>
          <p:nvPr/>
        </p:nvGrpSpPr>
        <p:grpSpPr>
          <a:xfrm>
            <a:off x="5575300" y="499583"/>
            <a:ext cx="6629400" cy="8779835"/>
            <a:chOff x="0" y="0"/>
            <a:chExt cx="6629400" cy="8779834"/>
          </a:xfrm>
        </p:grpSpPr>
        <p:pic>
          <p:nvPicPr>
            <p:cNvPr id="777" name="ob_cba8ce_jacob-et-laban.jpg" descr="ob_cba8ce_jacob-et-laban.jpg"/>
            <p:cNvPicPr>
              <a:picLocks noChangeAspect="1"/>
            </p:cNvPicPr>
            <p:nvPr/>
          </p:nvPicPr>
          <p:blipFill>
            <a:blip r:embed="rId2"/>
            <a:srcRect l="11421" r="51022"/>
            <a:stretch>
              <a:fillRect/>
            </a:stretch>
          </p:blipFill>
          <p:spPr>
            <a:xfrm>
              <a:off x="76199" y="63500"/>
              <a:ext cx="6489702" cy="8640135"/>
            </a:xfrm>
            <a:prstGeom prst="rect">
              <a:avLst/>
            </a:prstGeom>
            <a:ln w="12700" cap="flat">
              <a:noFill/>
              <a:miter lim="400000"/>
            </a:ln>
            <a:effectLst/>
          </p:spPr>
        </p:pic>
        <p:pic>
          <p:nvPicPr>
            <p:cNvPr id="778" name="ob_cba8ce_jacob-et-laban.jpg" descr="ob_cba8ce_jacob-et-laban.jpg"/>
            <p:cNvPicPr>
              <a:picLocks noChangeAspect="1"/>
            </p:cNvPicPr>
            <p:nvPr/>
          </p:nvPicPr>
          <p:blipFill>
            <a:blip r:embed="rId3"/>
            <a:stretch>
              <a:fillRect/>
            </a:stretch>
          </p:blipFill>
          <p:spPr>
            <a:xfrm>
              <a:off x="0" y="0"/>
              <a:ext cx="6629400" cy="8779835"/>
            </a:xfrm>
            <a:prstGeom prst="rect">
              <a:avLst/>
            </a:prstGeom>
            <a:ln w="12700" cap="flat">
              <a:noFill/>
              <a:miter lim="400000"/>
            </a:ln>
            <a:effectLst/>
          </p:spPr>
        </p:pic>
      </p:grpSp>
    </p:spTree>
  </p:cSld>
  <p:clrMapOvr>
    <a:masterClrMapping/>
  </p:clrMapOvr>
  <p:transition spd="med"/>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1" name="Rachel had stolen her father’s idols, but he didn’t find it because she hid it in the camel’s furniture and sat it on, saying that she couldn’t rise (Ge. 31:32-35). “And she said to her father, Let it not displease my lord that I cannot rise up before th"/>
          <p:cNvSpPr txBox="1">
            <a:spLocks noGrp="1"/>
          </p:cNvSpPr>
          <p:nvPr>
            <p:ph type="body" sz="half" idx="1"/>
          </p:nvPr>
        </p:nvSpPr>
        <p:spPr>
          <a:xfrm>
            <a:off x="1009720" y="872252"/>
            <a:ext cx="5181706" cy="8368391"/>
          </a:xfrm>
          <a:prstGeom prst="rect">
            <a:avLst/>
          </a:prstGeom>
        </p:spPr>
        <p:txBody>
          <a:bodyPr/>
          <a:lstStyle/>
          <a:p>
            <a:pPr>
              <a:defRPr sz="3400">
                <a:solidFill>
                  <a:srgbClr val="94E3FE"/>
                </a:solidFill>
              </a:defRPr>
            </a:pPr>
            <a:r>
              <a:t>Rachel had stolen her father’s idols, but he didn’t find it because she hid it in the camel’s furniture and sat it on, saying that she couldn’t rise (Ge. 31:32-35). </a:t>
            </a:r>
            <a:r>
              <a:rPr>
                <a:solidFill>
                  <a:srgbClr val="FFFFFF"/>
                </a:solidFill>
              </a:rPr>
              <a:t>“And she said to her father, Let it not displease my lord that I cannot rise up before thee; for the custom of women </a:t>
            </a:r>
            <a:r>
              <a:rPr i="1">
                <a:solidFill>
                  <a:srgbClr val="FFFFFF"/>
                </a:solidFill>
              </a:rPr>
              <a:t>is</a:t>
            </a:r>
            <a:r>
              <a:rPr>
                <a:solidFill>
                  <a:srgbClr val="FFFFFF"/>
                </a:solidFill>
              </a:rPr>
              <a:t> upon me.”</a:t>
            </a:r>
          </a:p>
        </p:txBody>
      </p:sp>
      <p:grpSp>
        <p:nvGrpSpPr>
          <p:cNvPr id="784" name="14b6a-upload_-1.jpg"/>
          <p:cNvGrpSpPr/>
          <p:nvPr/>
        </p:nvGrpSpPr>
        <p:grpSpPr>
          <a:xfrm>
            <a:off x="6545665" y="850797"/>
            <a:ext cx="5734122" cy="5460726"/>
            <a:chOff x="-1" y="0"/>
            <a:chExt cx="5734121" cy="5460725"/>
          </a:xfrm>
        </p:grpSpPr>
        <p:pic>
          <p:nvPicPr>
            <p:cNvPr id="782" name="14b6a-upload_-1.jpg" descr="14b6a-upload_-1.jpg"/>
            <p:cNvPicPr>
              <a:picLocks noChangeAspect="1"/>
            </p:cNvPicPr>
            <p:nvPr/>
          </p:nvPicPr>
          <p:blipFill>
            <a:blip r:embed="rId2"/>
            <a:srcRect l="21584" r="8009"/>
            <a:stretch>
              <a:fillRect/>
            </a:stretch>
          </p:blipFill>
          <p:spPr>
            <a:xfrm>
              <a:off x="76199" y="63500"/>
              <a:ext cx="5594421" cy="5321026"/>
            </a:xfrm>
            <a:prstGeom prst="rect">
              <a:avLst/>
            </a:prstGeom>
            <a:ln w="12700" cap="flat">
              <a:noFill/>
              <a:miter lim="400000"/>
            </a:ln>
            <a:effectLst/>
          </p:spPr>
        </p:pic>
        <p:pic>
          <p:nvPicPr>
            <p:cNvPr id="783" name="14b6a-upload_-1.jpg" descr="14b6a-upload_-1.jpg"/>
            <p:cNvPicPr>
              <a:picLocks noChangeAspect="1"/>
            </p:cNvPicPr>
            <p:nvPr/>
          </p:nvPicPr>
          <p:blipFill>
            <a:blip r:embed="rId3"/>
            <a:stretch>
              <a:fillRect/>
            </a:stretch>
          </p:blipFill>
          <p:spPr>
            <a:xfrm>
              <a:off x="-2" y="0"/>
              <a:ext cx="5734123" cy="5460726"/>
            </a:xfrm>
            <a:prstGeom prst="rect">
              <a:avLst/>
            </a:prstGeom>
            <a:ln w="12700" cap="flat">
              <a:noFill/>
              <a:miter lim="400000"/>
            </a:ln>
            <a:effectLst/>
          </p:spPr>
        </p:pic>
      </p:grpSp>
    </p:spTree>
  </p:cSld>
  <p:clrMapOvr>
    <a:masterClrMapping/>
  </p:clrMapOvr>
  <p:transition spd="med"/>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6" name="06 The Roadways of Canaan.jpeg" descr="06 The Roadways of Canaan.jpeg"/>
          <p:cNvPicPr>
            <a:picLocks noChangeAspect="1"/>
          </p:cNvPicPr>
          <p:nvPr/>
        </p:nvPicPr>
        <p:blipFill>
          <a:blip r:embed="rId2"/>
          <a:srcRect l="45566" t="11075" b="40432"/>
          <a:stretch>
            <a:fillRect/>
          </a:stretch>
        </p:blipFill>
        <p:spPr>
          <a:xfrm>
            <a:off x="5214152" y="676782"/>
            <a:ext cx="7138087" cy="8478548"/>
          </a:xfrm>
          <a:prstGeom prst="rect">
            <a:avLst/>
          </a:prstGeom>
          <a:ln w="12700">
            <a:miter lim="400000"/>
          </a:ln>
        </p:spPr>
      </p:pic>
      <p:sp>
        <p:nvSpPr>
          <p:cNvPr id="787" name="After Laban departed to return to Haran, Jacob continued south on the King’s Highway and crossed the Jabbok River"/>
          <p:cNvSpPr txBox="1">
            <a:spLocks noGrp="1"/>
          </p:cNvSpPr>
          <p:nvPr>
            <p:ph type="body" sz="half" idx="1"/>
          </p:nvPr>
        </p:nvSpPr>
        <p:spPr>
          <a:xfrm>
            <a:off x="850900" y="1854200"/>
            <a:ext cx="4055944" cy="7073900"/>
          </a:xfrm>
          <a:prstGeom prst="rect">
            <a:avLst/>
          </a:prstGeom>
        </p:spPr>
        <p:txBody>
          <a:bodyPr/>
          <a:lstStyle>
            <a:lvl1pPr>
              <a:defRPr sz="3400">
                <a:solidFill>
                  <a:srgbClr val="94E3FE"/>
                </a:solidFill>
              </a:defRPr>
            </a:lvl1pPr>
          </a:lstStyle>
          <a:p>
            <a:r>
              <a:t>After Laban departed to return to Haran, Jacob continued south on the King’s Highway and crossed the Jabbok River </a:t>
            </a:r>
          </a:p>
        </p:txBody>
      </p:sp>
      <p:sp>
        <p:nvSpPr>
          <p:cNvPr id="788" name="gilead"/>
          <p:cNvSpPr txBox="1"/>
          <p:nvPr/>
        </p:nvSpPr>
        <p:spPr>
          <a:xfrm>
            <a:off x="7958443" y="5396822"/>
            <a:ext cx="1649612" cy="55820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b="1">
                <a:solidFill>
                  <a:srgbClr val="000000"/>
                </a:solidFill>
              </a:defRPr>
            </a:lvl1pPr>
          </a:lstStyle>
          <a:p>
            <a:r>
              <a:t>gilead</a:t>
            </a:r>
          </a:p>
        </p:txBody>
      </p:sp>
      <p:sp>
        <p:nvSpPr>
          <p:cNvPr id="789" name="bethel"/>
          <p:cNvSpPr txBox="1"/>
          <p:nvPr/>
        </p:nvSpPr>
        <p:spPr>
          <a:xfrm>
            <a:off x="5378450" y="7923020"/>
            <a:ext cx="1231901" cy="42266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200" b="1">
                <a:solidFill>
                  <a:srgbClr val="000000"/>
                </a:solidFill>
              </a:defRPr>
            </a:lvl1pPr>
          </a:lstStyle>
          <a:p>
            <a:r>
              <a:t>bethel</a:t>
            </a:r>
          </a:p>
        </p:txBody>
      </p:sp>
      <p:sp>
        <p:nvSpPr>
          <p:cNvPr id="790" name="king’s highway"/>
          <p:cNvSpPr txBox="1"/>
          <p:nvPr/>
        </p:nvSpPr>
        <p:spPr>
          <a:xfrm rot="16989313">
            <a:off x="7960010" y="2676386"/>
            <a:ext cx="3714179" cy="49636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2800" b="1">
                <a:solidFill>
                  <a:srgbClr val="000000"/>
                </a:solidFill>
              </a:defRPr>
            </a:lvl1pPr>
          </a:lstStyle>
          <a:p>
            <a:r>
              <a:t>king’s highway</a:t>
            </a:r>
          </a:p>
        </p:txBody>
      </p:sp>
      <p:sp>
        <p:nvSpPr>
          <p:cNvPr id="791" name="Knowing the Bible"/>
          <p:cNvSpPr txBox="1"/>
          <p:nvPr/>
        </p:nvSpPr>
        <p:spPr>
          <a:xfrm>
            <a:off x="9839314" y="8720466"/>
            <a:ext cx="2247801" cy="32355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1600" b="1">
                <a:solidFill>
                  <a:srgbClr val="000000"/>
                </a:solidFill>
              </a:defRPr>
            </a:lvl1pPr>
          </a:lstStyle>
          <a:p>
            <a:r>
              <a:t>Knowing the Bible</a:t>
            </a:r>
          </a:p>
        </p:txBody>
      </p:sp>
      <p:sp>
        <p:nvSpPr>
          <p:cNvPr id="792" name="jabbok"/>
          <p:cNvSpPr txBox="1"/>
          <p:nvPr/>
        </p:nvSpPr>
        <p:spPr>
          <a:xfrm>
            <a:off x="7506682" y="6988645"/>
            <a:ext cx="1401367" cy="44723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400" b="1">
                <a:solidFill>
                  <a:srgbClr val="0096FF"/>
                </a:solidFill>
              </a:defRPr>
            </a:lvl1pPr>
          </a:lstStyle>
          <a:p>
            <a:r>
              <a:t>jabbok</a:t>
            </a:r>
          </a:p>
        </p:txBody>
      </p:sp>
      <p:sp>
        <p:nvSpPr>
          <p:cNvPr id="793" name="damascus"/>
          <p:cNvSpPr txBox="1"/>
          <p:nvPr/>
        </p:nvSpPr>
        <p:spPr>
          <a:xfrm>
            <a:off x="9812153" y="802553"/>
            <a:ext cx="1728628" cy="42266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200" b="1">
                <a:solidFill>
                  <a:srgbClr val="000000"/>
                </a:solidFill>
              </a:defRPr>
            </a:lvl1pPr>
          </a:lstStyle>
          <a:p>
            <a:r>
              <a:t>damascus</a:t>
            </a:r>
          </a:p>
        </p:txBody>
      </p:sp>
    </p:spTree>
  </p:cSld>
  <p:clrMapOvr>
    <a:masterClrMapping/>
  </p:clrMapOvr>
  <p:transition spd="med"/>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97" name="007-israel-blank-maps.jpg"/>
          <p:cNvGrpSpPr/>
          <p:nvPr/>
        </p:nvGrpSpPr>
        <p:grpSpPr>
          <a:xfrm>
            <a:off x="4311365" y="1007467"/>
            <a:ext cx="8438227" cy="7376047"/>
            <a:chOff x="-1" y="0"/>
            <a:chExt cx="8438226" cy="7376045"/>
          </a:xfrm>
        </p:grpSpPr>
        <p:pic>
          <p:nvPicPr>
            <p:cNvPr id="795" name="007-israel-blank-maps.jpg" descr="007-israel-blank-maps.jpg"/>
            <p:cNvPicPr>
              <a:picLocks noChangeAspect="1"/>
            </p:cNvPicPr>
            <p:nvPr/>
          </p:nvPicPr>
          <p:blipFill>
            <a:blip r:embed="rId2"/>
            <a:srcRect l="50822" t="52609" r="8701" b="330"/>
            <a:stretch>
              <a:fillRect/>
            </a:stretch>
          </p:blipFill>
          <p:spPr>
            <a:xfrm>
              <a:off x="76200" y="63500"/>
              <a:ext cx="8298525" cy="7236346"/>
            </a:xfrm>
            <a:prstGeom prst="rect">
              <a:avLst/>
            </a:prstGeom>
            <a:ln w="12700" cap="flat">
              <a:noFill/>
              <a:miter lim="400000"/>
            </a:ln>
            <a:effectLst/>
          </p:spPr>
        </p:pic>
        <p:pic>
          <p:nvPicPr>
            <p:cNvPr id="796" name="007-israel-blank-maps.jpg" descr="007-israel-blank-maps.jpg"/>
            <p:cNvPicPr>
              <a:picLocks noChangeAspect="1"/>
            </p:cNvPicPr>
            <p:nvPr/>
          </p:nvPicPr>
          <p:blipFill>
            <a:blip r:embed="rId3"/>
            <a:stretch>
              <a:fillRect/>
            </a:stretch>
          </p:blipFill>
          <p:spPr>
            <a:xfrm>
              <a:off x="-2" y="0"/>
              <a:ext cx="8438227" cy="7376047"/>
            </a:xfrm>
            <a:prstGeom prst="rect">
              <a:avLst/>
            </a:prstGeom>
            <a:ln w="12700" cap="flat">
              <a:noFill/>
              <a:miter lim="400000"/>
            </a:ln>
            <a:effectLst/>
          </p:spPr>
        </p:pic>
      </p:grpSp>
      <p:sp>
        <p:nvSpPr>
          <p:cNvPr id="798" name="succoth"/>
          <p:cNvSpPr txBox="1"/>
          <p:nvPr/>
        </p:nvSpPr>
        <p:spPr>
          <a:xfrm>
            <a:off x="9251947" y="6180252"/>
            <a:ext cx="1495749" cy="42266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200" b="1">
                <a:solidFill>
                  <a:srgbClr val="000000"/>
                </a:solidFill>
              </a:defRPr>
            </a:lvl1pPr>
          </a:lstStyle>
          <a:p>
            <a:r>
              <a:t>succoth</a:t>
            </a:r>
          </a:p>
        </p:txBody>
      </p:sp>
      <p:sp>
        <p:nvSpPr>
          <p:cNvPr id="799" name="gilead"/>
          <p:cNvSpPr txBox="1"/>
          <p:nvPr/>
        </p:nvSpPr>
        <p:spPr>
          <a:xfrm>
            <a:off x="10086595" y="3455646"/>
            <a:ext cx="1553655" cy="52093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000" b="1">
                <a:solidFill>
                  <a:srgbClr val="000000"/>
                </a:solidFill>
              </a:defRPr>
            </a:lvl1pPr>
          </a:lstStyle>
          <a:p>
            <a:r>
              <a:t>gilead</a:t>
            </a:r>
          </a:p>
        </p:txBody>
      </p:sp>
      <p:sp>
        <p:nvSpPr>
          <p:cNvPr id="800" name="shechem"/>
          <p:cNvSpPr txBox="1"/>
          <p:nvPr/>
        </p:nvSpPr>
        <p:spPr>
          <a:xfrm>
            <a:off x="4358148" y="5697652"/>
            <a:ext cx="1511437" cy="42266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200" b="1">
                <a:solidFill>
                  <a:srgbClr val="000000"/>
                </a:solidFill>
              </a:defRPr>
            </a:lvl1pPr>
          </a:lstStyle>
          <a:p>
            <a:r>
              <a:t>shechem</a:t>
            </a:r>
          </a:p>
        </p:txBody>
      </p:sp>
      <p:sp>
        <p:nvSpPr>
          <p:cNvPr id="801" name="jezreel valley"/>
          <p:cNvSpPr txBox="1"/>
          <p:nvPr/>
        </p:nvSpPr>
        <p:spPr>
          <a:xfrm rot="1940876">
            <a:off x="4461206" y="1548985"/>
            <a:ext cx="2525899" cy="42266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200" b="1">
                <a:solidFill>
                  <a:srgbClr val="000000"/>
                </a:solidFill>
              </a:defRPr>
            </a:lvl1pPr>
          </a:lstStyle>
          <a:p>
            <a:r>
              <a:t>jezreel valley</a:t>
            </a:r>
          </a:p>
        </p:txBody>
      </p:sp>
      <p:sp>
        <p:nvSpPr>
          <p:cNvPr id="802" name="gilboa"/>
          <p:cNvSpPr txBox="1"/>
          <p:nvPr/>
        </p:nvSpPr>
        <p:spPr>
          <a:xfrm>
            <a:off x="5428557" y="2666585"/>
            <a:ext cx="1200795" cy="42266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200" b="1">
                <a:solidFill>
                  <a:srgbClr val="000000"/>
                </a:solidFill>
              </a:defRPr>
            </a:lvl1pPr>
          </a:lstStyle>
          <a:p>
            <a:r>
              <a:t>gilboa</a:t>
            </a:r>
          </a:p>
        </p:txBody>
      </p:sp>
      <p:sp>
        <p:nvSpPr>
          <p:cNvPr id="803" name="Jacob headed west along the south shore of the Jabbok."/>
          <p:cNvSpPr txBox="1">
            <a:spLocks noGrp="1"/>
          </p:cNvSpPr>
          <p:nvPr>
            <p:ph type="body" sz="quarter" idx="1"/>
          </p:nvPr>
        </p:nvSpPr>
        <p:spPr>
          <a:xfrm>
            <a:off x="852546" y="1755488"/>
            <a:ext cx="3054976" cy="5880004"/>
          </a:xfrm>
          <a:prstGeom prst="rect">
            <a:avLst/>
          </a:prstGeom>
        </p:spPr>
        <p:txBody>
          <a:bodyPr/>
          <a:lstStyle>
            <a:lvl1pPr>
              <a:defRPr sz="3200">
                <a:solidFill>
                  <a:srgbClr val="94E3FE"/>
                </a:solidFill>
              </a:defRPr>
            </a:lvl1pPr>
          </a:lstStyle>
          <a:p>
            <a:r>
              <a:t>Jacob headed west along the south shore of the Jabbok.</a:t>
            </a:r>
          </a:p>
        </p:txBody>
      </p:sp>
      <p:sp>
        <p:nvSpPr>
          <p:cNvPr id="804" name="Connection Line"/>
          <p:cNvSpPr/>
          <p:nvPr/>
        </p:nvSpPr>
        <p:spPr>
          <a:xfrm>
            <a:off x="10590920" y="5758717"/>
            <a:ext cx="1728923" cy="135566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105" y="13272"/>
                  <a:pt x="13905" y="20472"/>
                  <a:pt x="0" y="21600"/>
                </a:cubicBezTo>
              </a:path>
            </a:pathLst>
          </a:custGeom>
          <a:ln w="76200">
            <a:solidFill>
              <a:srgbClr val="000000"/>
            </a:solidFill>
            <a:miter lim="400000"/>
            <a:tailEnd type="triangle"/>
          </a:ln>
        </p:spPr>
        <p:txBody>
          <a:bodyPr lIns="50800" tIns="50800" rIns="50800" bIns="50800"/>
          <a:lstStyle/>
          <a:p>
            <a:pPr>
              <a:defRPr>
                <a:solidFill>
                  <a:srgbClr val="000000"/>
                </a:solidFill>
              </a:defRPr>
            </a:pPr>
            <a:endParaRPr/>
          </a:p>
        </p:txBody>
      </p:sp>
    </p:spTree>
  </p:cSld>
  <p:clrMapOvr>
    <a:masterClrMapping/>
  </p:clrMapOvr>
  <p:transition spd="med"/>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08" name="007-israel-blank-maps.jpg"/>
          <p:cNvGrpSpPr/>
          <p:nvPr/>
        </p:nvGrpSpPr>
        <p:grpSpPr>
          <a:xfrm>
            <a:off x="5596928" y="753468"/>
            <a:ext cx="6915599" cy="8133858"/>
            <a:chOff x="0" y="0"/>
            <a:chExt cx="6915598" cy="8133857"/>
          </a:xfrm>
        </p:grpSpPr>
        <p:pic>
          <p:nvPicPr>
            <p:cNvPr id="806" name="007-israel-blank-maps.jpg" descr="007-israel-blank-maps.jpg"/>
            <p:cNvPicPr>
              <a:picLocks noChangeAspect="1"/>
            </p:cNvPicPr>
            <p:nvPr/>
          </p:nvPicPr>
          <p:blipFill>
            <a:blip r:embed="rId2"/>
            <a:srcRect l="61381" t="52609" r="8701" b="329"/>
            <a:stretch>
              <a:fillRect/>
            </a:stretch>
          </p:blipFill>
          <p:spPr>
            <a:xfrm>
              <a:off x="76200" y="63500"/>
              <a:ext cx="6775899" cy="7994158"/>
            </a:xfrm>
            <a:prstGeom prst="rect">
              <a:avLst/>
            </a:prstGeom>
            <a:ln w="12700" cap="flat">
              <a:noFill/>
              <a:miter lim="400000"/>
            </a:ln>
            <a:effectLst/>
          </p:spPr>
        </p:pic>
        <p:pic>
          <p:nvPicPr>
            <p:cNvPr id="807" name="007-israel-blank-maps.jpg" descr="007-israel-blank-maps.jpg"/>
            <p:cNvPicPr>
              <a:picLocks noChangeAspect="1"/>
            </p:cNvPicPr>
            <p:nvPr/>
          </p:nvPicPr>
          <p:blipFill>
            <a:blip r:embed="rId3"/>
            <a:stretch>
              <a:fillRect/>
            </a:stretch>
          </p:blipFill>
          <p:spPr>
            <a:xfrm>
              <a:off x="0" y="0"/>
              <a:ext cx="6915599" cy="8133858"/>
            </a:xfrm>
            <a:prstGeom prst="rect">
              <a:avLst/>
            </a:prstGeom>
            <a:ln w="12700" cap="flat">
              <a:noFill/>
              <a:miter lim="400000"/>
            </a:ln>
            <a:effectLst/>
          </p:spPr>
        </p:pic>
      </p:grpSp>
      <p:sp>
        <p:nvSpPr>
          <p:cNvPr id="809" name="succoth"/>
          <p:cNvSpPr txBox="1"/>
          <p:nvPr/>
        </p:nvSpPr>
        <p:spPr>
          <a:xfrm>
            <a:off x="8442319" y="6623505"/>
            <a:ext cx="1495749" cy="42266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200" b="1">
                <a:solidFill>
                  <a:srgbClr val="000000"/>
                </a:solidFill>
              </a:defRPr>
            </a:lvl1pPr>
          </a:lstStyle>
          <a:p>
            <a:r>
              <a:t>succoth</a:t>
            </a:r>
          </a:p>
        </p:txBody>
      </p:sp>
      <p:sp>
        <p:nvSpPr>
          <p:cNvPr id="810" name="gilead"/>
          <p:cNvSpPr txBox="1"/>
          <p:nvPr/>
        </p:nvSpPr>
        <p:spPr>
          <a:xfrm>
            <a:off x="10069662" y="2998446"/>
            <a:ext cx="1553655" cy="52093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000" b="1">
                <a:solidFill>
                  <a:srgbClr val="000000"/>
                </a:solidFill>
              </a:defRPr>
            </a:lvl1pPr>
          </a:lstStyle>
          <a:p>
            <a:r>
              <a:t>gilead</a:t>
            </a:r>
          </a:p>
        </p:txBody>
      </p:sp>
      <p:sp>
        <p:nvSpPr>
          <p:cNvPr id="811" name="Connection Line"/>
          <p:cNvSpPr/>
          <p:nvPr/>
        </p:nvSpPr>
        <p:spPr>
          <a:xfrm>
            <a:off x="10540120" y="6097384"/>
            <a:ext cx="1728923" cy="135566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105" y="13272"/>
                  <a:pt x="13905" y="20472"/>
                  <a:pt x="0" y="21600"/>
                </a:cubicBezTo>
              </a:path>
            </a:pathLst>
          </a:custGeom>
          <a:ln w="76200">
            <a:solidFill>
              <a:srgbClr val="000000"/>
            </a:solidFill>
            <a:miter lim="400000"/>
            <a:tailEnd type="triangle"/>
          </a:ln>
        </p:spPr>
        <p:txBody>
          <a:bodyPr lIns="50800" tIns="50800" rIns="50800" bIns="50800"/>
          <a:lstStyle/>
          <a:p>
            <a:pPr>
              <a:defRPr>
                <a:solidFill>
                  <a:srgbClr val="5C89A5"/>
                </a:solidFill>
              </a:defRPr>
            </a:pPr>
            <a:endParaRPr/>
          </a:p>
        </p:txBody>
      </p:sp>
      <p:sp>
        <p:nvSpPr>
          <p:cNvPr id="812" name="Jacob saw a band of angels (Ge. 32:1-2). He had seen angels in Bethel on his way to Haran, and now he sees angels on his return to Canaan. God was encouraging Jacob of His presence and protection."/>
          <p:cNvSpPr txBox="1">
            <a:spLocks noGrp="1"/>
          </p:cNvSpPr>
          <p:nvPr>
            <p:ph type="body" sz="half" idx="1"/>
          </p:nvPr>
        </p:nvSpPr>
        <p:spPr>
          <a:xfrm>
            <a:off x="927100" y="838200"/>
            <a:ext cx="4230292" cy="7814469"/>
          </a:xfrm>
          <a:prstGeom prst="rect">
            <a:avLst/>
          </a:prstGeom>
        </p:spPr>
        <p:txBody>
          <a:bodyPr/>
          <a:lstStyle>
            <a:lvl1pPr>
              <a:defRPr sz="3200">
                <a:solidFill>
                  <a:srgbClr val="94E3FE"/>
                </a:solidFill>
              </a:defRPr>
            </a:lvl1pPr>
          </a:lstStyle>
          <a:p>
            <a:r>
              <a:t>Jacob saw a band of angels (Ge. 32:1-2). He had seen angels in Bethel on his way to Haran, and now he sees angels on his return to Canaan. God was encouraging Jacob of His presence and protection.</a:t>
            </a:r>
          </a:p>
        </p:txBody>
      </p:sp>
      <p:sp>
        <p:nvSpPr>
          <p:cNvPr id="813" name="jacob sees the angels"/>
          <p:cNvSpPr txBox="1"/>
          <p:nvPr/>
        </p:nvSpPr>
        <p:spPr>
          <a:xfrm>
            <a:off x="9069226" y="7308638"/>
            <a:ext cx="1495749" cy="96959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2000" b="1">
                <a:solidFill>
                  <a:srgbClr val="000000"/>
                </a:solidFill>
              </a:defRPr>
            </a:lvl1pPr>
          </a:lstStyle>
          <a:p>
            <a:r>
              <a:t>jacob sees the angels</a:t>
            </a:r>
          </a:p>
        </p:txBody>
      </p:sp>
    </p:spTree>
  </p:cSld>
  <p:clrMapOvr>
    <a:masterClrMapping/>
  </p:clrMapOvr>
  <p:transition spd="med"/>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17" name="007-israel-blank-maps.jpg"/>
          <p:cNvGrpSpPr/>
          <p:nvPr/>
        </p:nvGrpSpPr>
        <p:grpSpPr>
          <a:xfrm>
            <a:off x="5596928" y="753468"/>
            <a:ext cx="6915599" cy="8133858"/>
            <a:chOff x="0" y="0"/>
            <a:chExt cx="6915598" cy="8133857"/>
          </a:xfrm>
        </p:grpSpPr>
        <p:pic>
          <p:nvPicPr>
            <p:cNvPr id="815" name="007-israel-blank-maps.jpg" descr="007-israel-blank-maps.jpg"/>
            <p:cNvPicPr>
              <a:picLocks noChangeAspect="1"/>
            </p:cNvPicPr>
            <p:nvPr/>
          </p:nvPicPr>
          <p:blipFill>
            <a:blip r:embed="rId2"/>
            <a:srcRect l="61381" t="52609" r="8701" b="329"/>
            <a:stretch>
              <a:fillRect/>
            </a:stretch>
          </p:blipFill>
          <p:spPr>
            <a:xfrm>
              <a:off x="76200" y="63500"/>
              <a:ext cx="6775899" cy="7994158"/>
            </a:xfrm>
            <a:prstGeom prst="rect">
              <a:avLst/>
            </a:prstGeom>
            <a:ln w="12700" cap="flat">
              <a:noFill/>
              <a:miter lim="400000"/>
            </a:ln>
            <a:effectLst/>
          </p:spPr>
        </p:pic>
        <p:pic>
          <p:nvPicPr>
            <p:cNvPr id="816" name="007-israel-blank-maps.jpg" descr="007-israel-blank-maps.jpg"/>
            <p:cNvPicPr>
              <a:picLocks noChangeAspect="1"/>
            </p:cNvPicPr>
            <p:nvPr/>
          </p:nvPicPr>
          <p:blipFill>
            <a:blip r:embed="rId3"/>
            <a:stretch>
              <a:fillRect/>
            </a:stretch>
          </p:blipFill>
          <p:spPr>
            <a:xfrm>
              <a:off x="0" y="0"/>
              <a:ext cx="6915599" cy="8133858"/>
            </a:xfrm>
            <a:prstGeom prst="rect">
              <a:avLst/>
            </a:prstGeom>
            <a:ln w="12700" cap="flat">
              <a:noFill/>
              <a:miter lim="400000"/>
            </a:ln>
            <a:effectLst/>
          </p:spPr>
        </p:pic>
      </p:grpSp>
      <p:sp>
        <p:nvSpPr>
          <p:cNvPr id="818" name="succoth"/>
          <p:cNvSpPr txBox="1"/>
          <p:nvPr/>
        </p:nvSpPr>
        <p:spPr>
          <a:xfrm>
            <a:off x="8442319" y="6623505"/>
            <a:ext cx="1495749" cy="42266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200" b="1">
                <a:solidFill>
                  <a:srgbClr val="000000"/>
                </a:solidFill>
              </a:defRPr>
            </a:lvl1pPr>
          </a:lstStyle>
          <a:p>
            <a:r>
              <a:t>succoth</a:t>
            </a:r>
          </a:p>
        </p:txBody>
      </p:sp>
      <p:sp>
        <p:nvSpPr>
          <p:cNvPr id="819" name="gilead"/>
          <p:cNvSpPr txBox="1"/>
          <p:nvPr/>
        </p:nvSpPr>
        <p:spPr>
          <a:xfrm>
            <a:off x="10069662" y="2998446"/>
            <a:ext cx="1553655" cy="52093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000" b="1">
                <a:solidFill>
                  <a:srgbClr val="000000"/>
                </a:solidFill>
              </a:defRPr>
            </a:lvl1pPr>
          </a:lstStyle>
          <a:p>
            <a:r>
              <a:t>gilead</a:t>
            </a:r>
          </a:p>
        </p:txBody>
      </p:sp>
      <p:sp>
        <p:nvSpPr>
          <p:cNvPr id="820" name="Connection Line"/>
          <p:cNvSpPr/>
          <p:nvPr/>
        </p:nvSpPr>
        <p:spPr>
          <a:xfrm>
            <a:off x="10540120" y="6097384"/>
            <a:ext cx="1728923" cy="135566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105" y="13272"/>
                  <a:pt x="13905" y="20472"/>
                  <a:pt x="0" y="21600"/>
                </a:cubicBezTo>
              </a:path>
            </a:pathLst>
          </a:custGeom>
          <a:ln w="76200">
            <a:solidFill>
              <a:srgbClr val="000000"/>
            </a:solidFill>
            <a:miter lim="400000"/>
            <a:tailEnd type="triangle"/>
          </a:ln>
        </p:spPr>
        <p:txBody>
          <a:bodyPr lIns="50800" tIns="50800" rIns="50800" bIns="50800"/>
          <a:lstStyle/>
          <a:p>
            <a:pPr>
              <a:defRPr>
                <a:solidFill>
                  <a:srgbClr val="5C89A5"/>
                </a:solidFill>
              </a:defRPr>
            </a:pPr>
            <a:endParaRPr/>
          </a:p>
        </p:txBody>
      </p:sp>
      <p:sp>
        <p:nvSpPr>
          <p:cNvPr id="821" name="Jacob names the place “Mahanaim,” meaning two camps. He understood that God was camping by his camp."/>
          <p:cNvSpPr txBox="1">
            <a:spLocks noGrp="1"/>
          </p:cNvSpPr>
          <p:nvPr>
            <p:ph type="body" sz="half" idx="1"/>
          </p:nvPr>
        </p:nvSpPr>
        <p:spPr>
          <a:xfrm>
            <a:off x="927100" y="838200"/>
            <a:ext cx="4230292" cy="7814469"/>
          </a:xfrm>
          <a:prstGeom prst="rect">
            <a:avLst/>
          </a:prstGeom>
        </p:spPr>
        <p:txBody>
          <a:bodyPr/>
          <a:lstStyle>
            <a:lvl1pPr>
              <a:defRPr sz="3200">
                <a:solidFill>
                  <a:srgbClr val="94E3FE"/>
                </a:solidFill>
              </a:defRPr>
            </a:lvl1pPr>
          </a:lstStyle>
          <a:p>
            <a:r>
              <a:t>Jacob names the place “Mahanaim,” meaning two camps. He understood that God was camping by his camp.</a:t>
            </a:r>
          </a:p>
        </p:txBody>
      </p:sp>
      <p:sp>
        <p:nvSpPr>
          <p:cNvPr id="822" name="Mahanaim"/>
          <p:cNvSpPr txBox="1"/>
          <p:nvPr/>
        </p:nvSpPr>
        <p:spPr>
          <a:xfrm>
            <a:off x="9103093" y="7482205"/>
            <a:ext cx="1766978" cy="38539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2000" b="1">
                <a:solidFill>
                  <a:srgbClr val="000000"/>
                </a:solidFill>
              </a:defRPr>
            </a:lvl1pPr>
          </a:lstStyle>
          <a:p>
            <a:r>
              <a:t>Mahanaim</a:t>
            </a:r>
          </a:p>
        </p:txBody>
      </p:sp>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4" name="Isaac was born in Beersheba (Ge. 21:1-7).…"/>
          <p:cNvSpPr txBox="1">
            <a:spLocks noGrp="1"/>
          </p:cNvSpPr>
          <p:nvPr>
            <p:ph type="body" sz="half" idx="1"/>
          </p:nvPr>
        </p:nvSpPr>
        <p:spPr>
          <a:xfrm>
            <a:off x="734343" y="656116"/>
            <a:ext cx="4844774" cy="8483601"/>
          </a:xfrm>
          <a:prstGeom prst="rect">
            <a:avLst/>
          </a:prstGeom>
        </p:spPr>
        <p:txBody>
          <a:bodyPr/>
          <a:lstStyle/>
          <a:p>
            <a:pPr>
              <a:defRPr sz="3200">
                <a:solidFill>
                  <a:srgbClr val="FFFFFF"/>
                </a:solidFill>
              </a:defRPr>
            </a:pPr>
            <a:r>
              <a:t>Isaac was born in Beersheba (Ge. 21:1-7).</a:t>
            </a:r>
          </a:p>
          <a:p>
            <a:pPr>
              <a:defRPr sz="3200">
                <a:solidFill>
                  <a:srgbClr val="94E3FE"/>
                </a:solidFill>
              </a:defRPr>
            </a:pPr>
            <a:endParaRPr/>
          </a:p>
          <a:p>
            <a:pPr>
              <a:defRPr sz="3200">
                <a:solidFill>
                  <a:srgbClr val="94E3FE"/>
                </a:solidFill>
              </a:defRPr>
            </a:pPr>
            <a:r>
              <a:t>His birth was the fulfillment of God’s promise to Abraham (“as he had said ... as he had spoken,” Ge. 21:1-2). God cannot lie and every promise of God is sure! </a:t>
            </a:r>
          </a:p>
        </p:txBody>
      </p:sp>
      <p:grpSp>
        <p:nvGrpSpPr>
          <p:cNvPr id="387" name="ancient highways - Version 2.jpg"/>
          <p:cNvGrpSpPr/>
          <p:nvPr/>
        </p:nvGrpSpPr>
        <p:grpSpPr>
          <a:xfrm>
            <a:off x="5951440" y="652476"/>
            <a:ext cx="6508227" cy="8278230"/>
            <a:chOff x="-1" y="0"/>
            <a:chExt cx="6508225" cy="8278229"/>
          </a:xfrm>
        </p:grpSpPr>
        <p:pic>
          <p:nvPicPr>
            <p:cNvPr id="385" name="ancient highways - Version 2.jpg" descr="ancient highways - Version 2.jpg"/>
            <p:cNvPicPr>
              <a:picLocks noChangeAspect="1"/>
            </p:cNvPicPr>
            <p:nvPr/>
          </p:nvPicPr>
          <p:blipFill>
            <a:blip r:embed="rId2"/>
            <a:srcRect l="24172" t="34427" r="6635" b="2468"/>
            <a:stretch>
              <a:fillRect/>
            </a:stretch>
          </p:blipFill>
          <p:spPr>
            <a:xfrm>
              <a:off x="76200" y="63500"/>
              <a:ext cx="6368525" cy="8138529"/>
            </a:xfrm>
            <a:prstGeom prst="rect">
              <a:avLst/>
            </a:prstGeom>
            <a:ln w="12700" cap="flat">
              <a:noFill/>
              <a:miter lim="400000"/>
            </a:ln>
            <a:effectLst/>
          </p:spPr>
        </p:pic>
        <p:pic>
          <p:nvPicPr>
            <p:cNvPr id="386" name="ancient highways - Version 2.jpg" descr="ancient highways - Version 2.jpg"/>
            <p:cNvPicPr>
              <a:picLocks noChangeAspect="1"/>
            </p:cNvPicPr>
            <p:nvPr/>
          </p:nvPicPr>
          <p:blipFill>
            <a:blip r:embed="rId3"/>
            <a:stretch>
              <a:fillRect/>
            </a:stretch>
          </p:blipFill>
          <p:spPr>
            <a:xfrm>
              <a:off x="-2" y="-1"/>
              <a:ext cx="6508227" cy="8278230"/>
            </a:xfrm>
            <a:prstGeom prst="rect">
              <a:avLst/>
            </a:prstGeom>
            <a:ln w="12700" cap="flat">
              <a:noFill/>
              <a:miter lim="400000"/>
            </a:ln>
            <a:effectLst/>
          </p:spPr>
        </p:pic>
      </p:grpSp>
      <p:sp>
        <p:nvSpPr>
          <p:cNvPr id="388" name="beersheba"/>
          <p:cNvSpPr txBox="1"/>
          <p:nvPr/>
        </p:nvSpPr>
        <p:spPr>
          <a:xfrm>
            <a:off x="6136928" y="6456763"/>
            <a:ext cx="2666009" cy="5582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b="1">
                <a:solidFill>
                  <a:srgbClr val="000000"/>
                </a:solidFill>
              </a:defRPr>
            </a:lvl1pPr>
          </a:lstStyle>
          <a:p>
            <a:r>
              <a:t>beersheba</a:t>
            </a:r>
          </a:p>
        </p:txBody>
      </p:sp>
    </p:spTree>
  </p:cSld>
  <p:clrMapOvr>
    <a:masterClrMapping/>
  </p:clrMapOvr>
  <p:transition spd="med"/>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4" name="Jacob heard that Esau was coming from Edom with 400 men and he was afraid. He sent a gift of 220 goats, 200 sheep and 20 rams, 30 suckling camels with their colts, 40 cows and 10 bulls, and 40 suckling donkeys with their foals."/>
          <p:cNvSpPr txBox="1">
            <a:spLocks noGrp="1"/>
          </p:cNvSpPr>
          <p:nvPr>
            <p:ph type="body" sz="half" idx="1"/>
          </p:nvPr>
        </p:nvSpPr>
        <p:spPr>
          <a:xfrm>
            <a:off x="960965" y="967315"/>
            <a:ext cx="4050212" cy="7445676"/>
          </a:xfrm>
          <a:prstGeom prst="rect">
            <a:avLst/>
          </a:prstGeom>
        </p:spPr>
        <p:txBody>
          <a:bodyPr/>
          <a:lstStyle>
            <a:lvl1pPr>
              <a:defRPr sz="3200">
                <a:solidFill>
                  <a:srgbClr val="94E3FE"/>
                </a:solidFill>
              </a:defRPr>
            </a:lvl1pPr>
          </a:lstStyle>
          <a:p>
            <a:r>
              <a:t>Jacob heard that Esau was coming from Edom with 400 men and he was afraid. He sent a gift of 220 goats, 200 sheep and 20 rams, 30 suckling camels with their colts, 40 cows and 10 bulls, and 40 suckling donkeys with their foals.</a:t>
            </a:r>
          </a:p>
        </p:txBody>
      </p:sp>
      <p:grpSp>
        <p:nvGrpSpPr>
          <p:cNvPr id="827" name="ancient highways - Version 2.jpg"/>
          <p:cNvGrpSpPr/>
          <p:nvPr/>
        </p:nvGrpSpPr>
        <p:grpSpPr>
          <a:xfrm>
            <a:off x="5725047" y="507089"/>
            <a:ext cx="6629401" cy="8779835"/>
            <a:chOff x="0" y="0"/>
            <a:chExt cx="6629400" cy="8779834"/>
          </a:xfrm>
        </p:grpSpPr>
        <p:pic>
          <p:nvPicPr>
            <p:cNvPr id="825" name="ancient highways - Version 2.jpg" descr="ancient highways - Version 2.jpg"/>
            <p:cNvPicPr>
              <a:picLocks noChangeAspect="1"/>
            </p:cNvPicPr>
            <p:nvPr/>
          </p:nvPicPr>
          <p:blipFill>
            <a:blip r:embed="rId2"/>
            <a:srcRect t="2512" r="40" b="2467"/>
            <a:stretch>
              <a:fillRect/>
            </a:stretch>
          </p:blipFill>
          <p:spPr>
            <a:xfrm>
              <a:off x="78852" y="63500"/>
              <a:ext cx="6487049" cy="8640135"/>
            </a:xfrm>
            <a:prstGeom prst="rect">
              <a:avLst/>
            </a:prstGeom>
            <a:ln w="12700" cap="flat">
              <a:noFill/>
              <a:miter lim="400000"/>
            </a:ln>
            <a:effectLst/>
          </p:spPr>
        </p:pic>
        <p:pic>
          <p:nvPicPr>
            <p:cNvPr id="826" name="ancient highways - Version 2.jpg" descr="ancient highways - Version 2.jpg"/>
            <p:cNvPicPr>
              <a:picLocks noChangeAspect="1"/>
            </p:cNvPicPr>
            <p:nvPr/>
          </p:nvPicPr>
          <p:blipFill>
            <a:blip r:embed="rId3"/>
            <a:stretch>
              <a:fillRect/>
            </a:stretch>
          </p:blipFill>
          <p:spPr>
            <a:xfrm>
              <a:off x="0" y="0"/>
              <a:ext cx="6629401" cy="8779835"/>
            </a:xfrm>
            <a:prstGeom prst="rect">
              <a:avLst/>
            </a:prstGeom>
            <a:ln w="12700" cap="flat">
              <a:noFill/>
              <a:miter lim="400000"/>
            </a:ln>
            <a:effectLst/>
          </p:spPr>
        </p:pic>
      </p:grpSp>
      <p:sp>
        <p:nvSpPr>
          <p:cNvPr id="828" name="jabbok"/>
          <p:cNvSpPr txBox="1"/>
          <p:nvPr/>
        </p:nvSpPr>
        <p:spPr>
          <a:xfrm>
            <a:off x="10657817" y="4273135"/>
            <a:ext cx="1294111" cy="42266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200" b="1">
                <a:solidFill>
                  <a:srgbClr val="0433FF"/>
                </a:solidFill>
              </a:defRPr>
            </a:lvl1pPr>
          </a:lstStyle>
          <a:p>
            <a:r>
              <a:t>jabbok</a:t>
            </a:r>
          </a:p>
        </p:txBody>
      </p:sp>
      <p:sp>
        <p:nvSpPr>
          <p:cNvPr id="829" name="gilead"/>
          <p:cNvSpPr txBox="1"/>
          <p:nvPr/>
        </p:nvSpPr>
        <p:spPr>
          <a:xfrm>
            <a:off x="10753824" y="3434816"/>
            <a:ext cx="1457699" cy="49636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800" b="1">
                <a:solidFill>
                  <a:srgbClr val="000000"/>
                </a:solidFill>
              </a:defRPr>
            </a:lvl1pPr>
          </a:lstStyle>
          <a:p>
            <a:r>
              <a:t>gilead</a:t>
            </a:r>
          </a:p>
        </p:txBody>
      </p:sp>
      <p:sp>
        <p:nvSpPr>
          <p:cNvPr id="830" name="edom"/>
          <p:cNvSpPr txBox="1"/>
          <p:nvPr/>
        </p:nvSpPr>
        <p:spPr>
          <a:xfrm>
            <a:off x="10434922" y="8458497"/>
            <a:ext cx="1333501" cy="55820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b="1">
                <a:solidFill>
                  <a:srgbClr val="000000"/>
                </a:solidFill>
              </a:defRPr>
            </a:lvl1pPr>
          </a:lstStyle>
          <a:p>
            <a:r>
              <a:t>edom</a:t>
            </a:r>
          </a:p>
        </p:txBody>
      </p:sp>
      <p:sp>
        <p:nvSpPr>
          <p:cNvPr id="831" name="Line"/>
          <p:cNvSpPr/>
          <p:nvPr/>
        </p:nvSpPr>
        <p:spPr>
          <a:xfrm flipV="1">
            <a:off x="10867877" y="5277761"/>
            <a:ext cx="346557" cy="2875640"/>
          </a:xfrm>
          <a:prstGeom prst="line">
            <a:avLst/>
          </a:prstGeom>
          <a:ln w="114300">
            <a:solidFill>
              <a:srgbClr val="000000"/>
            </a:solidFill>
            <a:miter lim="400000"/>
            <a:tailEnd type="triangle"/>
          </a:ln>
        </p:spPr>
        <p:txBody>
          <a:bodyPr lIns="45718" tIns="45718" rIns="45718" bIns="45718"/>
          <a:lstStyle/>
          <a:p>
            <a:pPr>
              <a:defRPr>
                <a:solidFill>
                  <a:srgbClr val="5C89A5"/>
                </a:solidFill>
              </a:defRPr>
            </a:pPr>
            <a:endParaRPr/>
          </a:p>
        </p:txBody>
      </p:sp>
      <p:sp>
        <p:nvSpPr>
          <p:cNvPr id="832" name="esau"/>
          <p:cNvSpPr txBox="1"/>
          <p:nvPr/>
        </p:nvSpPr>
        <p:spPr>
          <a:xfrm rot="16650738">
            <a:off x="10683167" y="6782097"/>
            <a:ext cx="1243410" cy="5582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b="1">
                <a:solidFill>
                  <a:srgbClr val="000000"/>
                </a:solidFill>
              </a:defRPr>
            </a:lvl1pPr>
          </a:lstStyle>
          <a:p>
            <a:r>
              <a:t>esau</a:t>
            </a:r>
          </a:p>
        </p:txBody>
      </p:sp>
    </p:spTree>
  </p:cSld>
  <p:clrMapOvr>
    <a:masterClrMapping/>
  </p:clrMapOvr>
  <p:transition spd="med"/>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36" name="007-israel-blank-maps.jpg"/>
          <p:cNvGrpSpPr/>
          <p:nvPr/>
        </p:nvGrpSpPr>
        <p:grpSpPr>
          <a:xfrm>
            <a:off x="4260567" y="1007467"/>
            <a:ext cx="8409187" cy="7376047"/>
            <a:chOff x="0" y="0"/>
            <a:chExt cx="8409186" cy="7376045"/>
          </a:xfrm>
        </p:grpSpPr>
        <p:pic>
          <p:nvPicPr>
            <p:cNvPr id="834" name="007-israel-blank-maps.jpg" descr="007-israel-blank-maps.jpg"/>
            <p:cNvPicPr>
              <a:picLocks noChangeAspect="1"/>
            </p:cNvPicPr>
            <p:nvPr/>
          </p:nvPicPr>
          <p:blipFill>
            <a:blip r:embed="rId2"/>
            <a:srcRect l="49831" t="52938" r="9833"/>
            <a:stretch>
              <a:fillRect/>
            </a:stretch>
          </p:blipFill>
          <p:spPr>
            <a:xfrm>
              <a:off x="76200" y="63500"/>
              <a:ext cx="8269487" cy="7236346"/>
            </a:xfrm>
            <a:prstGeom prst="rect">
              <a:avLst/>
            </a:prstGeom>
            <a:ln w="12700" cap="flat">
              <a:noFill/>
              <a:miter lim="400000"/>
            </a:ln>
            <a:effectLst/>
          </p:spPr>
        </p:pic>
        <p:pic>
          <p:nvPicPr>
            <p:cNvPr id="835" name="007-israel-blank-maps.jpg" descr="007-israel-blank-maps.jpg"/>
            <p:cNvPicPr>
              <a:picLocks noChangeAspect="1"/>
            </p:cNvPicPr>
            <p:nvPr/>
          </p:nvPicPr>
          <p:blipFill>
            <a:blip r:embed="rId3"/>
            <a:stretch>
              <a:fillRect/>
            </a:stretch>
          </p:blipFill>
          <p:spPr>
            <a:xfrm>
              <a:off x="0" y="0"/>
              <a:ext cx="8409187" cy="7376047"/>
            </a:xfrm>
            <a:prstGeom prst="rect">
              <a:avLst/>
            </a:prstGeom>
            <a:ln w="12700" cap="flat">
              <a:noFill/>
              <a:miter lim="400000"/>
            </a:ln>
            <a:effectLst/>
          </p:spPr>
        </p:pic>
      </p:grpSp>
      <p:sp>
        <p:nvSpPr>
          <p:cNvPr id="837" name="penuel"/>
          <p:cNvSpPr txBox="1"/>
          <p:nvPr/>
        </p:nvSpPr>
        <p:spPr>
          <a:xfrm>
            <a:off x="9527247" y="7018452"/>
            <a:ext cx="1247590" cy="42266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200" b="1">
                <a:solidFill>
                  <a:srgbClr val="000000"/>
                </a:solidFill>
              </a:defRPr>
            </a:lvl1pPr>
          </a:lstStyle>
          <a:p>
            <a:r>
              <a:t>penuel</a:t>
            </a:r>
          </a:p>
        </p:txBody>
      </p:sp>
      <p:sp>
        <p:nvSpPr>
          <p:cNvPr id="838" name="succoth"/>
          <p:cNvSpPr txBox="1"/>
          <p:nvPr/>
        </p:nvSpPr>
        <p:spPr>
          <a:xfrm>
            <a:off x="9235014" y="6284838"/>
            <a:ext cx="1495749" cy="42266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200" b="1">
                <a:solidFill>
                  <a:srgbClr val="000000"/>
                </a:solidFill>
              </a:defRPr>
            </a:lvl1pPr>
          </a:lstStyle>
          <a:p>
            <a:r>
              <a:t>succoth</a:t>
            </a:r>
          </a:p>
        </p:txBody>
      </p:sp>
      <p:sp>
        <p:nvSpPr>
          <p:cNvPr id="839" name="gilead"/>
          <p:cNvSpPr txBox="1"/>
          <p:nvPr/>
        </p:nvSpPr>
        <p:spPr>
          <a:xfrm>
            <a:off x="10086595" y="3455646"/>
            <a:ext cx="1553655" cy="52093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000" b="1">
                <a:solidFill>
                  <a:srgbClr val="000000"/>
                </a:solidFill>
              </a:defRPr>
            </a:lvl1pPr>
          </a:lstStyle>
          <a:p>
            <a:r>
              <a:t>gilead</a:t>
            </a:r>
          </a:p>
        </p:txBody>
      </p:sp>
      <p:sp>
        <p:nvSpPr>
          <p:cNvPr id="840" name="shechem"/>
          <p:cNvSpPr txBox="1"/>
          <p:nvPr/>
        </p:nvSpPr>
        <p:spPr>
          <a:xfrm>
            <a:off x="4358148" y="5697652"/>
            <a:ext cx="1511437" cy="42266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200" b="1">
                <a:solidFill>
                  <a:srgbClr val="000000"/>
                </a:solidFill>
              </a:defRPr>
            </a:lvl1pPr>
          </a:lstStyle>
          <a:p>
            <a:r>
              <a:t>shechem</a:t>
            </a:r>
          </a:p>
        </p:txBody>
      </p:sp>
      <p:sp>
        <p:nvSpPr>
          <p:cNvPr id="841" name="jezreel valley"/>
          <p:cNvSpPr txBox="1"/>
          <p:nvPr/>
        </p:nvSpPr>
        <p:spPr>
          <a:xfrm rot="1940876">
            <a:off x="4461206" y="1548985"/>
            <a:ext cx="2525899" cy="42266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200" b="1">
                <a:solidFill>
                  <a:srgbClr val="000000"/>
                </a:solidFill>
              </a:defRPr>
            </a:lvl1pPr>
          </a:lstStyle>
          <a:p>
            <a:r>
              <a:t>jezreel valley</a:t>
            </a:r>
          </a:p>
        </p:txBody>
      </p:sp>
      <p:sp>
        <p:nvSpPr>
          <p:cNvPr id="842" name="gilboa"/>
          <p:cNvSpPr txBox="1"/>
          <p:nvPr/>
        </p:nvSpPr>
        <p:spPr>
          <a:xfrm>
            <a:off x="5428557" y="2666585"/>
            <a:ext cx="1200795" cy="42266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200" b="1">
                <a:solidFill>
                  <a:srgbClr val="000000"/>
                </a:solidFill>
              </a:defRPr>
            </a:lvl1pPr>
          </a:lstStyle>
          <a:p>
            <a:r>
              <a:t>gilboa</a:t>
            </a:r>
          </a:p>
        </p:txBody>
      </p:sp>
      <p:sp>
        <p:nvSpPr>
          <p:cNvPr id="843" name="Jacob sent his family across the Jabbok to the north and remained alone south of the river (Ge. 32:22-23)."/>
          <p:cNvSpPr txBox="1">
            <a:spLocks noGrp="1"/>
          </p:cNvSpPr>
          <p:nvPr>
            <p:ph type="body" sz="quarter" idx="1"/>
          </p:nvPr>
        </p:nvSpPr>
        <p:spPr>
          <a:xfrm>
            <a:off x="835640" y="1703288"/>
            <a:ext cx="2972653" cy="5984405"/>
          </a:xfrm>
          <a:prstGeom prst="rect">
            <a:avLst/>
          </a:prstGeom>
        </p:spPr>
        <p:txBody>
          <a:bodyPr/>
          <a:lstStyle>
            <a:lvl1pPr>
              <a:defRPr sz="3200">
                <a:solidFill>
                  <a:srgbClr val="94E3FE"/>
                </a:solidFill>
              </a:defRPr>
            </a:lvl1pPr>
          </a:lstStyle>
          <a:p>
            <a:r>
              <a:t>Jacob sent his family across the Jabbok to the north and remained alone south of the river (Ge. 32:22-23).</a:t>
            </a:r>
          </a:p>
        </p:txBody>
      </p:sp>
      <p:sp>
        <p:nvSpPr>
          <p:cNvPr id="844" name="Connection Line"/>
          <p:cNvSpPr/>
          <p:nvPr/>
        </p:nvSpPr>
        <p:spPr>
          <a:xfrm>
            <a:off x="10590920" y="5758717"/>
            <a:ext cx="1728923" cy="135566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105" y="13272"/>
                  <a:pt x="13905" y="20472"/>
                  <a:pt x="0" y="21600"/>
                </a:cubicBezTo>
              </a:path>
            </a:pathLst>
          </a:custGeom>
          <a:ln w="76200">
            <a:solidFill>
              <a:srgbClr val="000000"/>
            </a:solidFill>
            <a:miter lim="400000"/>
            <a:tailEnd type="triangle"/>
          </a:ln>
        </p:spPr>
        <p:txBody>
          <a:bodyPr lIns="50800" tIns="50800" rIns="50800" bIns="50800"/>
          <a:lstStyle/>
          <a:p>
            <a:pPr>
              <a:defRPr>
                <a:solidFill>
                  <a:srgbClr val="5C89A5"/>
                </a:solidFill>
              </a:defRPr>
            </a:pPr>
            <a:endParaRPr/>
          </a:p>
        </p:txBody>
      </p:sp>
    </p:spTree>
  </p:cSld>
  <p:clrMapOvr>
    <a:masterClrMapping/>
  </p:clrMapOvr>
  <p:transition spd="med"/>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6" name="The Jabbok River today"/>
          <p:cNvSpPr txBox="1">
            <a:spLocks noGrp="1"/>
          </p:cNvSpPr>
          <p:nvPr>
            <p:ph type="body" sz="quarter" idx="1"/>
          </p:nvPr>
        </p:nvSpPr>
        <p:spPr>
          <a:xfrm>
            <a:off x="1299621" y="8073032"/>
            <a:ext cx="10405558" cy="956668"/>
          </a:xfrm>
          <a:prstGeom prst="rect">
            <a:avLst/>
          </a:prstGeom>
        </p:spPr>
        <p:txBody>
          <a:bodyPr/>
          <a:lstStyle>
            <a:lvl1pPr algn="ctr">
              <a:defRPr>
                <a:solidFill>
                  <a:srgbClr val="94E3FE"/>
                </a:solidFill>
              </a:defRPr>
            </a:lvl1pPr>
          </a:lstStyle>
          <a:p>
            <a:r>
              <a:t>The Jabbok River today</a:t>
            </a:r>
          </a:p>
        </p:txBody>
      </p:sp>
      <p:grpSp>
        <p:nvGrpSpPr>
          <p:cNvPr id="849" name="a4360b5fd2f15b903b666ef099e9ebd1.jpg"/>
          <p:cNvGrpSpPr/>
          <p:nvPr/>
        </p:nvGrpSpPr>
        <p:grpSpPr>
          <a:xfrm>
            <a:off x="1101427" y="592877"/>
            <a:ext cx="10801947" cy="7255591"/>
            <a:chOff x="0" y="0"/>
            <a:chExt cx="10801945" cy="7255590"/>
          </a:xfrm>
        </p:grpSpPr>
        <p:pic>
          <p:nvPicPr>
            <p:cNvPr id="847" name="a4360b5fd2f15b903b666ef099e9ebd1.jpg" descr="a4360b5fd2f15b903b666ef099e9ebd1.jpg"/>
            <p:cNvPicPr>
              <a:picLocks noChangeAspect="1"/>
            </p:cNvPicPr>
            <p:nvPr/>
          </p:nvPicPr>
          <p:blipFill>
            <a:blip r:embed="rId2"/>
            <a:srcRect t="2558" b="2558"/>
            <a:stretch>
              <a:fillRect/>
            </a:stretch>
          </p:blipFill>
          <p:spPr>
            <a:xfrm>
              <a:off x="76199" y="63500"/>
              <a:ext cx="10662247" cy="7115891"/>
            </a:xfrm>
            <a:prstGeom prst="rect">
              <a:avLst/>
            </a:prstGeom>
            <a:ln w="12700" cap="flat">
              <a:noFill/>
              <a:miter lim="400000"/>
            </a:ln>
            <a:effectLst/>
          </p:spPr>
        </p:pic>
        <p:pic>
          <p:nvPicPr>
            <p:cNvPr id="848" name="a4360b5fd2f15b903b666ef099e9ebd1.jpg" descr="a4360b5fd2f15b903b666ef099e9ebd1.jpg"/>
            <p:cNvPicPr>
              <a:picLocks noChangeAspect="1"/>
            </p:cNvPicPr>
            <p:nvPr/>
          </p:nvPicPr>
          <p:blipFill>
            <a:blip r:embed="rId3"/>
            <a:stretch>
              <a:fillRect/>
            </a:stretch>
          </p:blipFill>
          <p:spPr>
            <a:xfrm>
              <a:off x="-1" y="0"/>
              <a:ext cx="10801947" cy="7255591"/>
            </a:xfrm>
            <a:prstGeom prst="rect">
              <a:avLst/>
            </a:prstGeom>
            <a:ln w="12700" cap="flat">
              <a:noFill/>
              <a:miter lim="400000"/>
            </a:ln>
            <a:effectLst/>
          </p:spPr>
        </p:pic>
      </p:grpSp>
    </p:spTree>
  </p:cSld>
  <p:clrMapOvr>
    <a:masterClrMapping/>
  </p:clrMapOvr>
  <p:transition spd="med"/>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1" name="Overlooking the Jabbok"/>
          <p:cNvSpPr txBox="1">
            <a:spLocks noGrp="1"/>
          </p:cNvSpPr>
          <p:nvPr>
            <p:ph type="body" sz="quarter" idx="1"/>
          </p:nvPr>
        </p:nvSpPr>
        <p:spPr>
          <a:xfrm>
            <a:off x="1299621" y="8123832"/>
            <a:ext cx="10405558" cy="956668"/>
          </a:xfrm>
          <a:prstGeom prst="rect">
            <a:avLst/>
          </a:prstGeom>
        </p:spPr>
        <p:txBody>
          <a:bodyPr/>
          <a:lstStyle>
            <a:lvl1pPr algn="ctr">
              <a:defRPr>
                <a:solidFill>
                  <a:srgbClr val="94E3FE"/>
                </a:solidFill>
              </a:defRPr>
            </a:lvl1pPr>
          </a:lstStyle>
          <a:p>
            <a:r>
              <a:t>Overlooking the Jabbok</a:t>
            </a:r>
          </a:p>
        </p:txBody>
      </p:sp>
      <p:grpSp>
        <p:nvGrpSpPr>
          <p:cNvPr id="854" name="overlooking-the-Jabbok-River.jpg"/>
          <p:cNvGrpSpPr/>
          <p:nvPr/>
        </p:nvGrpSpPr>
        <p:grpSpPr>
          <a:xfrm>
            <a:off x="1101427" y="592877"/>
            <a:ext cx="10801947" cy="7255591"/>
            <a:chOff x="0" y="0"/>
            <a:chExt cx="10801945" cy="7255590"/>
          </a:xfrm>
        </p:grpSpPr>
        <p:pic>
          <p:nvPicPr>
            <p:cNvPr id="852" name="overlooking-the-Jabbok-River.jpg" descr="overlooking-the-Jabbok-River.jpg"/>
            <p:cNvPicPr>
              <a:picLocks noChangeAspect="1"/>
            </p:cNvPicPr>
            <p:nvPr/>
          </p:nvPicPr>
          <p:blipFill>
            <a:blip r:embed="rId2"/>
            <a:srcRect t="5507" b="5507"/>
            <a:stretch>
              <a:fillRect/>
            </a:stretch>
          </p:blipFill>
          <p:spPr>
            <a:xfrm>
              <a:off x="76199" y="63500"/>
              <a:ext cx="10662247" cy="7115891"/>
            </a:xfrm>
            <a:prstGeom prst="rect">
              <a:avLst/>
            </a:prstGeom>
            <a:ln w="12700" cap="flat">
              <a:noFill/>
              <a:miter lim="400000"/>
            </a:ln>
            <a:effectLst/>
          </p:spPr>
        </p:pic>
        <p:pic>
          <p:nvPicPr>
            <p:cNvPr id="853" name="overlooking-the-Jabbok-River.jpg" descr="overlooking-the-Jabbok-River.jpg"/>
            <p:cNvPicPr>
              <a:picLocks noChangeAspect="1"/>
            </p:cNvPicPr>
            <p:nvPr/>
          </p:nvPicPr>
          <p:blipFill>
            <a:blip r:embed="rId3"/>
            <a:stretch>
              <a:fillRect/>
            </a:stretch>
          </p:blipFill>
          <p:spPr>
            <a:xfrm>
              <a:off x="-1" y="0"/>
              <a:ext cx="10801947" cy="7255591"/>
            </a:xfrm>
            <a:prstGeom prst="rect">
              <a:avLst/>
            </a:prstGeom>
            <a:ln w="12700" cap="flat">
              <a:noFill/>
              <a:miter lim="400000"/>
            </a:ln>
            <a:effectLst/>
          </p:spPr>
        </p:pic>
      </p:grpSp>
    </p:spTree>
  </p:cSld>
  <p:clrMapOvr>
    <a:masterClrMapping/>
  </p:clrMapOvr>
  <p:transition spd="med"/>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56" name="001-israel-blank-maps.jpg" descr="001-israel-blank-maps.jpg"/>
          <p:cNvPicPr>
            <a:picLocks noChangeAspect="1"/>
          </p:cNvPicPr>
          <p:nvPr/>
        </p:nvPicPr>
        <p:blipFill>
          <a:blip r:embed="rId2"/>
          <a:stretch>
            <a:fillRect/>
          </a:stretch>
        </p:blipFill>
        <p:spPr>
          <a:xfrm>
            <a:off x="902789" y="677092"/>
            <a:ext cx="11199222" cy="8399416"/>
          </a:xfrm>
          <a:prstGeom prst="rect">
            <a:avLst/>
          </a:prstGeom>
          <a:ln w="12700">
            <a:miter lim="400000"/>
          </a:ln>
        </p:spPr>
      </p:pic>
      <p:sp>
        <p:nvSpPr>
          <p:cNvPr id="857" name="penuel"/>
          <p:cNvSpPr txBox="1"/>
          <p:nvPr/>
        </p:nvSpPr>
        <p:spPr>
          <a:xfrm>
            <a:off x="9374133" y="5211234"/>
            <a:ext cx="1350617" cy="44722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400" b="1">
                <a:solidFill>
                  <a:srgbClr val="000000"/>
                </a:solidFill>
              </a:defRPr>
            </a:lvl1pPr>
          </a:lstStyle>
          <a:p>
            <a:r>
              <a:t>penuel</a:t>
            </a:r>
          </a:p>
        </p:txBody>
      </p:sp>
      <p:sp>
        <p:nvSpPr>
          <p:cNvPr id="858" name="succoth"/>
          <p:cNvSpPr txBox="1"/>
          <p:nvPr/>
        </p:nvSpPr>
        <p:spPr>
          <a:xfrm>
            <a:off x="9103308" y="4653185"/>
            <a:ext cx="1621335" cy="44723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400" b="1">
                <a:solidFill>
                  <a:srgbClr val="000000"/>
                </a:solidFill>
              </a:defRPr>
            </a:lvl1pPr>
          </a:lstStyle>
          <a:p>
            <a:r>
              <a:t>succoth</a:t>
            </a:r>
          </a:p>
        </p:txBody>
      </p:sp>
      <p:sp>
        <p:nvSpPr>
          <p:cNvPr id="859" name="gilead"/>
          <p:cNvSpPr txBox="1"/>
          <p:nvPr/>
        </p:nvSpPr>
        <p:spPr>
          <a:xfrm>
            <a:off x="9697128" y="3201646"/>
            <a:ext cx="1553655" cy="52093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000" b="1">
                <a:solidFill>
                  <a:srgbClr val="000000"/>
                </a:solidFill>
              </a:defRPr>
            </a:lvl1pPr>
          </a:lstStyle>
          <a:p>
            <a:r>
              <a:t>gilead</a:t>
            </a:r>
          </a:p>
        </p:txBody>
      </p:sp>
      <p:sp>
        <p:nvSpPr>
          <p:cNvPr id="860" name="shechem"/>
          <p:cNvSpPr txBox="1"/>
          <p:nvPr/>
        </p:nvSpPr>
        <p:spPr>
          <a:xfrm>
            <a:off x="6970109" y="4533901"/>
            <a:ext cx="1638450" cy="44722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400" b="1">
                <a:solidFill>
                  <a:srgbClr val="000000"/>
                </a:solidFill>
              </a:defRPr>
            </a:lvl1pPr>
          </a:lstStyle>
          <a:p>
            <a:r>
              <a:t>shechem</a:t>
            </a:r>
          </a:p>
        </p:txBody>
      </p:sp>
      <p:sp>
        <p:nvSpPr>
          <p:cNvPr id="861" name="jezreel valley"/>
          <p:cNvSpPr txBox="1"/>
          <p:nvPr/>
        </p:nvSpPr>
        <p:spPr>
          <a:xfrm rot="2145471">
            <a:off x="6501224" y="2939219"/>
            <a:ext cx="2306663" cy="38539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000" b="1">
                <a:solidFill>
                  <a:srgbClr val="000000"/>
                </a:solidFill>
              </a:defRPr>
            </a:lvl1pPr>
          </a:lstStyle>
          <a:p>
            <a:r>
              <a:t>jezreel valley</a:t>
            </a:r>
          </a:p>
        </p:txBody>
      </p:sp>
      <p:sp>
        <p:nvSpPr>
          <p:cNvPr id="862" name="gilboa"/>
          <p:cNvSpPr txBox="1"/>
          <p:nvPr/>
        </p:nvSpPr>
        <p:spPr>
          <a:xfrm>
            <a:off x="7512772" y="4042834"/>
            <a:ext cx="1299568" cy="44722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400" b="1">
                <a:solidFill>
                  <a:srgbClr val="000000"/>
                </a:solidFill>
              </a:defRPr>
            </a:lvl1pPr>
          </a:lstStyle>
          <a:p>
            <a:r>
              <a:t>gilboa</a:t>
            </a:r>
          </a:p>
        </p:txBody>
      </p:sp>
      <p:sp>
        <p:nvSpPr>
          <p:cNvPr id="863" name="bethel"/>
          <p:cNvSpPr txBox="1"/>
          <p:nvPr/>
        </p:nvSpPr>
        <p:spPr>
          <a:xfrm>
            <a:off x="6810006" y="6371167"/>
            <a:ext cx="1333501" cy="44723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400" b="1">
                <a:solidFill>
                  <a:srgbClr val="000000"/>
                </a:solidFill>
              </a:defRPr>
            </a:lvl1pPr>
          </a:lstStyle>
          <a:p>
            <a:r>
              <a:t>bethel</a:t>
            </a:r>
          </a:p>
        </p:txBody>
      </p:sp>
      <p:sp>
        <p:nvSpPr>
          <p:cNvPr id="864" name="dead sea"/>
          <p:cNvSpPr txBox="1"/>
          <p:nvPr/>
        </p:nvSpPr>
        <p:spPr>
          <a:xfrm rot="6054928">
            <a:off x="7906336" y="8103886"/>
            <a:ext cx="1426841" cy="3853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000" b="1">
                <a:solidFill>
                  <a:srgbClr val="000000"/>
                </a:solidFill>
              </a:defRPr>
            </a:lvl1pPr>
          </a:lstStyle>
          <a:p>
            <a:r>
              <a:t>dead sea</a:t>
            </a:r>
          </a:p>
        </p:txBody>
      </p:sp>
      <p:sp>
        <p:nvSpPr>
          <p:cNvPr id="865" name="galilee"/>
          <p:cNvSpPr txBox="1"/>
          <p:nvPr/>
        </p:nvSpPr>
        <p:spPr>
          <a:xfrm>
            <a:off x="8012252" y="1915504"/>
            <a:ext cx="1215009" cy="38539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000" b="1">
                <a:solidFill>
                  <a:srgbClr val="000000"/>
                </a:solidFill>
              </a:defRPr>
            </a:lvl1pPr>
          </a:lstStyle>
          <a:p>
            <a:r>
              <a:t>galilee</a:t>
            </a:r>
          </a:p>
        </p:txBody>
      </p:sp>
      <p:sp>
        <p:nvSpPr>
          <p:cNvPr id="866" name="salem"/>
          <p:cNvSpPr txBox="1"/>
          <p:nvPr/>
        </p:nvSpPr>
        <p:spPr>
          <a:xfrm>
            <a:off x="6886206" y="7183217"/>
            <a:ext cx="1181101" cy="44722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400" b="1">
                <a:solidFill>
                  <a:srgbClr val="000000"/>
                </a:solidFill>
              </a:defRPr>
            </a:lvl1pPr>
          </a:lstStyle>
          <a:p>
            <a:r>
              <a:t>salem</a:t>
            </a:r>
          </a:p>
        </p:txBody>
      </p:sp>
      <p:sp>
        <p:nvSpPr>
          <p:cNvPr id="867" name="mediterranean"/>
          <p:cNvSpPr txBox="1"/>
          <p:nvPr/>
        </p:nvSpPr>
        <p:spPr>
          <a:xfrm>
            <a:off x="1590293" y="4629032"/>
            <a:ext cx="3458655" cy="52093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000" b="1">
                <a:solidFill>
                  <a:srgbClr val="000000"/>
                </a:solidFill>
              </a:defRPr>
            </a:lvl1pPr>
          </a:lstStyle>
          <a:p>
            <a:r>
              <a:t>mediterranean</a:t>
            </a:r>
          </a:p>
        </p:txBody>
      </p:sp>
    </p:spTree>
  </p:cSld>
  <p:clrMapOvr>
    <a:masterClrMapping/>
  </p:clrMapOvr>
  <p:transition spd="med"/>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9" name="Jacob wrestled with the angel of the LORD all night in prayer (Ge. 32:24-32)."/>
          <p:cNvSpPr txBox="1">
            <a:spLocks noGrp="1"/>
          </p:cNvSpPr>
          <p:nvPr>
            <p:ph type="body" sz="half" idx="1"/>
          </p:nvPr>
        </p:nvSpPr>
        <p:spPr>
          <a:xfrm>
            <a:off x="1383928" y="1352550"/>
            <a:ext cx="3896421" cy="7073900"/>
          </a:xfrm>
          <a:prstGeom prst="rect">
            <a:avLst/>
          </a:prstGeom>
        </p:spPr>
        <p:txBody>
          <a:bodyPr/>
          <a:lstStyle>
            <a:lvl1pPr>
              <a:defRPr sz="3400">
                <a:solidFill>
                  <a:srgbClr val="94E3FE"/>
                </a:solidFill>
              </a:defRPr>
            </a:lvl1pPr>
          </a:lstStyle>
          <a:p>
            <a:r>
              <a:t>Jacob wrestled with the angel of the LORD all night in prayer (Ge. 32:24-32).</a:t>
            </a:r>
          </a:p>
        </p:txBody>
      </p:sp>
      <p:grpSp>
        <p:nvGrpSpPr>
          <p:cNvPr id="872" name="jacob-wrestling-with-the-angel.jpg"/>
          <p:cNvGrpSpPr/>
          <p:nvPr/>
        </p:nvGrpSpPr>
        <p:grpSpPr>
          <a:xfrm>
            <a:off x="6995306" y="1466515"/>
            <a:ext cx="4537361" cy="4844211"/>
            <a:chOff x="0" y="-1"/>
            <a:chExt cx="4537359" cy="4844210"/>
          </a:xfrm>
        </p:grpSpPr>
        <p:pic>
          <p:nvPicPr>
            <p:cNvPr id="870" name="jacob-wrestling-with-the-angel.jpg" descr="jacob-wrestling-with-the-angel.jpg"/>
            <p:cNvPicPr>
              <a:picLocks noChangeAspect="1"/>
            </p:cNvPicPr>
            <p:nvPr/>
          </p:nvPicPr>
          <p:blipFill>
            <a:blip r:embed="rId2"/>
            <a:srcRect l="11422" t="41166" r="44809" b="20173"/>
            <a:stretch>
              <a:fillRect/>
            </a:stretch>
          </p:blipFill>
          <p:spPr>
            <a:xfrm>
              <a:off x="65646" y="54705"/>
              <a:ext cx="4417009" cy="4723858"/>
            </a:xfrm>
            <a:prstGeom prst="rect">
              <a:avLst/>
            </a:prstGeom>
            <a:ln w="12700" cap="flat">
              <a:noFill/>
              <a:miter lim="400000"/>
            </a:ln>
            <a:effectLst/>
          </p:spPr>
        </p:pic>
        <p:pic>
          <p:nvPicPr>
            <p:cNvPr id="871" name="jacob-wrestling-with-the-angel.jpg" descr="jacob-wrestling-with-the-angel.jpg"/>
            <p:cNvPicPr>
              <a:picLocks noChangeAspect="1"/>
            </p:cNvPicPr>
            <p:nvPr/>
          </p:nvPicPr>
          <p:blipFill>
            <a:blip r:embed="rId3"/>
            <a:stretch>
              <a:fillRect/>
            </a:stretch>
          </p:blipFill>
          <p:spPr>
            <a:xfrm>
              <a:off x="0" y="-2"/>
              <a:ext cx="4537360" cy="4844212"/>
            </a:xfrm>
            <a:prstGeom prst="rect">
              <a:avLst/>
            </a:prstGeom>
            <a:ln w="12700" cap="flat">
              <a:noFill/>
              <a:miter lim="400000"/>
            </a:ln>
            <a:effectLst/>
          </p:spPr>
        </p:pic>
      </p:grpSp>
    </p:spTree>
  </p:cSld>
  <p:clrMapOvr>
    <a:masterClrMapping/>
  </p:clrMapOvr>
  <p:transition spd="med"/>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4" name="Jacob was seeking God’s protection. It was the wrestling of prayer. “He had power over the angel, and prevailed: he wept, and made supplication unto him” (Ho. 12:4). Jacob persisted earnestly in prayer. “I will not let thee go, except thou bless me” (Ge."/>
          <p:cNvSpPr txBox="1">
            <a:spLocks noGrp="1"/>
          </p:cNvSpPr>
          <p:nvPr>
            <p:ph type="body" sz="half" idx="1"/>
          </p:nvPr>
        </p:nvSpPr>
        <p:spPr>
          <a:xfrm>
            <a:off x="1439023" y="1415678"/>
            <a:ext cx="4688121" cy="7945968"/>
          </a:xfrm>
          <a:prstGeom prst="rect">
            <a:avLst/>
          </a:prstGeom>
        </p:spPr>
        <p:txBody>
          <a:bodyPr/>
          <a:lstStyle/>
          <a:p>
            <a:pPr>
              <a:defRPr sz="3400">
                <a:solidFill>
                  <a:srgbClr val="94E3FE"/>
                </a:solidFill>
              </a:defRPr>
            </a:pPr>
            <a:r>
              <a:t>Jacob was seeking God’s protection. It was the wrestling of prayer. </a:t>
            </a:r>
            <a:r>
              <a:rPr>
                <a:solidFill>
                  <a:srgbClr val="FFFFFF"/>
                </a:solidFill>
              </a:rPr>
              <a:t>“He had power over the angel, and prevailed: he wept, and made supplication unto him” (Ho. 12:4).</a:t>
            </a:r>
            <a:r>
              <a:t> Jacob persisted earnestly in prayer. </a:t>
            </a:r>
            <a:r>
              <a:rPr>
                <a:solidFill>
                  <a:srgbClr val="FFFFFF"/>
                </a:solidFill>
              </a:rPr>
              <a:t>“I will not let thee go, except thou bless me” (Ge. 32:26). </a:t>
            </a:r>
          </a:p>
        </p:txBody>
      </p:sp>
      <p:grpSp>
        <p:nvGrpSpPr>
          <p:cNvPr id="877" name="jacob-wrestling-with-the-angel.jpg"/>
          <p:cNvGrpSpPr/>
          <p:nvPr/>
        </p:nvGrpSpPr>
        <p:grpSpPr>
          <a:xfrm>
            <a:off x="6995306" y="1466515"/>
            <a:ext cx="4537361" cy="4844211"/>
            <a:chOff x="0" y="-1"/>
            <a:chExt cx="4537359" cy="4844210"/>
          </a:xfrm>
        </p:grpSpPr>
        <p:pic>
          <p:nvPicPr>
            <p:cNvPr id="875" name="jacob-wrestling-with-the-angel.jpg" descr="jacob-wrestling-with-the-angel.jpg"/>
            <p:cNvPicPr>
              <a:picLocks noChangeAspect="1"/>
            </p:cNvPicPr>
            <p:nvPr/>
          </p:nvPicPr>
          <p:blipFill>
            <a:blip r:embed="rId2"/>
            <a:srcRect l="11422" t="41166" r="44809" b="20173"/>
            <a:stretch>
              <a:fillRect/>
            </a:stretch>
          </p:blipFill>
          <p:spPr>
            <a:xfrm>
              <a:off x="65646" y="54705"/>
              <a:ext cx="4417009" cy="4723858"/>
            </a:xfrm>
            <a:prstGeom prst="rect">
              <a:avLst/>
            </a:prstGeom>
            <a:ln w="12700" cap="flat">
              <a:noFill/>
              <a:miter lim="400000"/>
            </a:ln>
            <a:effectLst/>
          </p:spPr>
        </p:pic>
        <p:pic>
          <p:nvPicPr>
            <p:cNvPr id="876" name="jacob-wrestling-with-the-angel.jpg" descr="jacob-wrestling-with-the-angel.jpg"/>
            <p:cNvPicPr>
              <a:picLocks noChangeAspect="1"/>
            </p:cNvPicPr>
            <p:nvPr/>
          </p:nvPicPr>
          <p:blipFill>
            <a:blip r:embed="rId3"/>
            <a:stretch>
              <a:fillRect/>
            </a:stretch>
          </p:blipFill>
          <p:spPr>
            <a:xfrm>
              <a:off x="0" y="-2"/>
              <a:ext cx="4537360" cy="4844212"/>
            </a:xfrm>
            <a:prstGeom prst="rect">
              <a:avLst/>
            </a:prstGeom>
            <a:ln w="12700" cap="flat">
              <a:noFill/>
              <a:miter lim="400000"/>
            </a:ln>
            <a:effectLst/>
          </p:spPr>
        </p:pic>
      </p:grpSp>
    </p:spTree>
  </p:cSld>
  <p:clrMapOvr>
    <a:masterClrMapping/>
  </p:clrMapOvr>
  <p:transition spd="med"/>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9" name="God allowed Jacob to wrestle with him. A man can wrestle with God in prayer and can “prevail” only because God has ordained this and only when a man prays in accordance with God’s Word and will."/>
          <p:cNvSpPr txBox="1">
            <a:spLocks noGrp="1"/>
          </p:cNvSpPr>
          <p:nvPr>
            <p:ph type="body" sz="half" idx="1"/>
          </p:nvPr>
        </p:nvSpPr>
        <p:spPr>
          <a:xfrm>
            <a:off x="1202204" y="1276411"/>
            <a:ext cx="4688121" cy="7945968"/>
          </a:xfrm>
          <a:prstGeom prst="rect">
            <a:avLst/>
          </a:prstGeom>
        </p:spPr>
        <p:txBody>
          <a:bodyPr/>
          <a:lstStyle>
            <a:lvl1pPr>
              <a:defRPr sz="3400">
                <a:solidFill>
                  <a:srgbClr val="94E3FE"/>
                </a:solidFill>
              </a:defRPr>
            </a:lvl1pPr>
          </a:lstStyle>
          <a:p>
            <a:r>
              <a:t>God allowed Jacob to wrestle with him. A man can wrestle with God in prayer and can “prevail” only because God has ordained this and only when a man prays in accordance with God’s Word and will.</a:t>
            </a:r>
          </a:p>
        </p:txBody>
      </p:sp>
      <p:grpSp>
        <p:nvGrpSpPr>
          <p:cNvPr id="882" name="jacob-wrestling-with-the-angel.jpg"/>
          <p:cNvGrpSpPr/>
          <p:nvPr/>
        </p:nvGrpSpPr>
        <p:grpSpPr>
          <a:xfrm>
            <a:off x="6995306" y="1466515"/>
            <a:ext cx="4537361" cy="4844211"/>
            <a:chOff x="0" y="-1"/>
            <a:chExt cx="4537359" cy="4844210"/>
          </a:xfrm>
        </p:grpSpPr>
        <p:pic>
          <p:nvPicPr>
            <p:cNvPr id="880" name="jacob-wrestling-with-the-angel.jpg" descr="jacob-wrestling-with-the-angel.jpg"/>
            <p:cNvPicPr>
              <a:picLocks noChangeAspect="1"/>
            </p:cNvPicPr>
            <p:nvPr/>
          </p:nvPicPr>
          <p:blipFill>
            <a:blip r:embed="rId2"/>
            <a:srcRect l="11422" t="41166" r="44809" b="20173"/>
            <a:stretch>
              <a:fillRect/>
            </a:stretch>
          </p:blipFill>
          <p:spPr>
            <a:xfrm>
              <a:off x="65646" y="54705"/>
              <a:ext cx="4417009" cy="4723858"/>
            </a:xfrm>
            <a:prstGeom prst="rect">
              <a:avLst/>
            </a:prstGeom>
            <a:ln w="12700" cap="flat">
              <a:noFill/>
              <a:miter lim="400000"/>
            </a:ln>
            <a:effectLst/>
          </p:spPr>
        </p:pic>
        <p:pic>
          <p:nvPicPr>
            <p:cNvPr id="881" name="jacob-wrestling-with-the-angel.jpg" descr="jacob-wrestling-with-the-angel.jpg"/>
            <p:cNvPicPr>
              <a:picLocks noChangeAspect="1"/>
            </p:cNvPicPr>
            <p:nvPr/>
          </p:nvPicPr>
          <p:blipFill>
            <a:blip r:embed="rId3"/>
            <a:stretch>
              <a:fillRect/>
            </a:stretch>
          </p:blipFill>
          <p:spPr>
            <a:xfrm>
              <a:off x="0" y="-2"/>
              <a:ext cx="4537360" cy="4844212"/>
            </a:xfrm>
            <a:prstGeom prst="rect">
              <a:avLst/>
            </a:prstGeom>
            <a:ln w="12700" cap="flat">
              <a:noFill/>
              <a:miter lim="400000"/>
            </a:ln>
            <a:effectLst/>
          </p:spPr>
        </p:pic>
      </p:grpSp>
    </p:spTree>
  </p:cSld>
  <p:clrMapOvr>
    <a:masterClrMapping/>
  </p:clrMapOvr>
  <p:transition spd="med"/>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4" name="God was in control of Jacob’s life to bring him to this place, to bring him to the end of himself. He was preparing Jacob to be Israel. It was a night of humbling and surrender. The day before, Jacob had prayed something he had not prayed before: “I am n"/>
          <p:cNvSpPr txBox="1">
            <a:spLocks noGrp="1"/>
          </p:cNvSpPr>
          <p:nvPr>
            <p:ph type="body" sz="half" idx="1"/>
          </p:nvPr>
        </p:nvSpPr>
        <p:spPr>
          <a:xfrm>
            <a:off x="936587" y="1464833"/>
            <a:ext cx="5856879" cy="7926167"/>
          </a:xfrm>
          <a:prstGeom prst="rect">
            <a:avLst/>
          </a:prstGeom>
        </p:spPr>
        <p:txBody>
          <a:bodyPr/>
          <a:lstStyle/>
          <a:p>
            <a:pPr>
              <a:defRPr sz="3200">
                <a:solidFill>
                  <a:srgbClr val="94E3FE"/>
                </a:solidFill>
              </a:defRPr>
            </a:pPr>
            <a:r>
              <a:t>God was in control of Jacob’s life to bring him to this place, to bring him to the end of himself. He was preparing Jacob to be Israel. It was a night of humbling and surrender. The day before, Jacob had prayed something he had not prayed before: </a:t>
            </a:r>
            <a:r>
              <a:rPr>
                <a:solidFill>
                  <a:srgbClr val="FFFFFF"/>
                </a:solidFill>
              </a:rPr>
              <a:t>“I am not worthy of the least of all the mercies, and of all the truth, which thou hast showed unto thy servant” (Ge. 32:10). </a:t>
            </a:r>
          </a:p>
        </p:txBody>
      </p:sp>
      <p:grpSp>
        <p:nvGrpSpPr>
          <p:cNvPr id="887" name="jacob-wrestling-with-the-angel.jpg"/>
          <p:cNvGrpSpPr/>
          <p:nvPr/>
        </p:nvGrpSpPr>
        <p:grpSpPr>
          <a:xfrm>
            <a:off x="6995306" y="1466515"/>
            <a:ext cx="4537361" cy="4844211"/>
            <a:chOff x="0" y="-1"/>
            <a:chExt cx="4537359" cy="4844210"/>
          </a:xfrm>
        </p:grpSpPr>
        <p:pic>
          <p:nvPicPr>
            <p:cNvPr id="885" name="jacob-wrestling-with-the-angel.jpg" descr="jacob-wrestling-with-the-angel.jpg"/>
            <p:cNvPicPr>
              <a:picLocks noChangeAspect="1"/>
            </p:cNvPicPr>
            <p:nvPr/>
          </p:nvPicPr>
          <p:blipFill>
            <a:blip r:embed="rId2"/>
            <a:srcRect l="11422" t="41166" r="44809" b="20173"/>
            <a:stretch>
              <a:fillRect/>
            </a:stretch>
          </p:blipFill>
          <p:spPr>
            <a:xfrm>
              <a:off x="65646" y="54705"/>
              <a:ext cx="4417009" cy="4723858"/>
            </a:xfrm>
            <a:prstGeom prst="rect">
              <a:avLst/>
            </a:prstGeom>
            <a:ln w="12700" cap="flat">
              <a:noFill/>
              <a:miter lim="400000"/>
            </a:ln>
            <a:effectLst/>
          </p:spPr>
        </p:pic>
        <p:pic>
          <p:nvPicPr>
            <p:cNvPr id="886" name="jacob-wrestling-with-the-angel.jpg" descr="jacob-wrestling-with-the-angel.jpg"/>
            <p:cNvPicPr>
              <a:picLocks noChangeAspect="1"/>
            </p:cNvPicPr>
            <p:nvPr/>
          </p:nvPicPr>
          <p:blipFill>
            <a:blip r:embed="rId3"/>
            <a:stretch>
              <a:fillRect/>
            </a:stretch>
          </p:blipFill>
          <p:spPr>
            <a:xfrm>
              <a:off x="0" y="-2"/>
              <a:ext cx="4537360" cy="4844212"/>
            </a:xfrm>
            <a:prstGeom prst="rect">
              <a:avLst/>
            </a:prstGeom>
            <a:ln w="12700" cap="flat">
              <a:noFill/>
              <a:miter lim="400000"/>
            </a:ln>
            <a:effectLst/>
          </p:spPr>
        </p:pic>
      </p:grpSp>
    </p:spTree>
  </p:cSld>
  <p:clrMapOvr>
    <a:masterClrMapping/>
  </p:clrMapOvr>
  <p:transition spd="med"/>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9" name="God put Jacob’s thigh out of joint and left him with a permanent limp as a reminder of his dependency on God. Jacob had to learn not to depend upon his own strength and schemes. This is a necessary part of spiritual growth. There is purging and pruning b"/>
          <p:cNvSpPr txBox="1">
            <a:spLocks noGrp="1"/>
          </p:cNvSpPr>
          <p:nvPr>
            <p:ph type="body" idx="1"/>
          </p:nvPr>
        </p:nvSpPr>
        <p:spPr>
          <a:xfrm>
            <a:off x="1024527" y="593848"/>
            <a:ext cx="6089387" cy="8381803"/>
          </a:xfrm>
          <a:prstGeom prst="rect">
            <a:avLst/>
          </a:prstGeom>
        </p:spPr>
        <p:txBody>
          <a:bodyPr/>
          <a:lstStyle>
            <a:lvl1pPr>
              <a:defRPr sz="3200">
                <a:solidFill>
                  <a:srgbClr val="94E3FE"/>
                </a:solidFill>
              </a:defRPr>
            </a:lvl1pPr>
          </a:lstStyle>
          <a:p>
            <a:r>
              <a:t>God put Jacob’s thigh out of joint and left him with a permanent limp as a reminder of his dependency on God. Jacob had to learn not to depend upon his own strength and schemes. This is a necessary part of spiritual growth. There is purging and pruning by suffering. When God wounds us, it is for our own good and for His glorious purposes. When we are weak in ourselves then we can be strong in the Lord (2 Co. 12:10).</a:t>
            </a:r>
          </a:p>
        </p:txBody>
      </p:sp>
      <p:grpSp>
        <p:nvGrpSpPr>
          <p:cNvPr id="892" name="jacob-wrestling-with-the-angel.jpg"/>
          <p:cNvGrpSpPr/>
          <p:nvPr/>
        </p:nvGrpSpPr>
        <p:grpSpPr>
          <a:xfrm>
            <a:off x="7333642" y="1085887"/>
            <a:ext cx="4537361" cy="4844211"/>
            <a:chOff x="0" y="-1"/>
            <a:chExt cx="4537359" cy="4844210"/>
          </a:xfrm>
        </p:grpSpPr>
        <p:pic>
          <p:nvPicPr>
            <p:cNvPr id="890" name="jacob-wrestling-with-the-angel.jpg" descr="jacob-wrestling-with-the-angel.jpg"/>
            <p:cNvPicPr>
              <a:picLocks noChangeAspect="1"/>
            </p:cNvPicPr>
            <p:nvPr/>
          </p:nvPicPr>
          <p:blipFill>
            <a:blip r:embed="rId2"/>
            <a:srcRect l="11422" t="41166" r="44809" b="20173"/>
            <a:stretch>
              <a:fillRect/>
            </a:stretch>
          </p:blipFill>
          <p:spPr>
            <a:xfrm>
              <a:off x="65646" y="54705"/>
              <a:ext cx="4417009" cy="4723858"/>
            </a:xfrm>
            <a:prstGeom prst="rect">
              <a:avLst/>
            </a:prstGeom>
            <a:ln w="12700" cap="flat">
              <a:noFill/>
              <a:miter lim="400000"/>
            </a:ln>
            <a:effectLst/>
          </p:spPr>
        </p:pic>
        <p:pic>
          <p:nvPicPr>
            <p:cNvPr id="891" name="jacob-wrestling-with-the-angel.jpg" descr="jacob-wrestling-with-the-angel.jpg"/>
            <p:cNvPicPr>
              <a:picLocks noChangeAspect="1"/>
            </p:cNvPicPr>
            <p:nvPr/>
          </p:nvPicPr>
          <p:blipFill>
            <a:blip r:embed="rId3"/>
            <a:stretch>
              <a:fillRect/>
            </a:stretch>
          </p:blipFill>
          <p:spPr>
            <a:xfrm>
              <a:off x="0" y="-2"/>
              <a:ext cx="4537360" cy="4844212"/>
            </a:xfrm>
            <a:prstGeom prst="rect">
              <a:avLst/>
            </a:prstGeom>
            <a:ln w="12700" cap="flat">
              <a:noFill/>
              <a:miter lim="400000"/>
            </a:ln>
            <a:effectLst/>
          </p:spPr>
        </p:pic>
      </p:grpSp>
    </p:spTree>
  </p:cSld>
  <p:clrMapOvr>
    <a:masterClrMapping/>
  </p:clrMapOvr>
  <p:transition spd="med"/>
</p:sld>
</file>

<file path=ppt/theme/theme1.xml><?xml version="1.0" encoding="utf-8"?>
<a:theme xmlns:a="http://schemas.openxmlformats.org/drawingml/2006/main" name="Blueprint">
  <a:themeElements>
    <a:clrScheme name="Blueprint">
      <a:dk1>
        <a:srgbClr val="5C88A5"/>
      </a:dk1>
      <a:lt1>
        <a:srgbClr val="A56D49"/>
      </a:lt1>
      <a:dk2>
        <a:srgbClr val="A7A7A7"/>
      </a:dk2>
      <a:lt2>
        <a:srgbClr val="535353"/>
      </a:lt2>
      <a:accent1>
        <a:srgbClr val="577198"/>
      </a:accent1>
      <a:accent2>
        <a:srgbClr val="59824B"/>
      </a:accent2>
      <a:accent3>
        <a:srgbClr val="B98F20"/>
      </a:accent3>
      <a:accent4>
        <a:srgbClr val="BF6322"/>
      </a:accent4>
      <a:accent5>
        <a:srgbClr val="902422"/>
      </a:accent5>
      <a:accent6>
        <a:srgbClr val="574170"/>
      </a:accent6>
      <a:hlink>
        <a:srgbClr val="0000FF"/>
      </a:hlink>
      <a:folHlink>
        <a:srgbClr val="FF00FF"/>
      </a:folHlink>
    </a:clrScheme>
    <a:fontScheme name="Blueprint">
      <a:majorFont>
        <a:latin typeface="Arial"/>
        <a:ea typeface="Arial"/>
        <a:cs typeface="Arial"/>
      </a:majorFont>
      <a:minorFont>
        <a:latin typeface="Arial"/>
        <a:ea typeface="Arial"/>
        <a:cs typeface="Arial"/>
      </a:minorFont>
    </a:fontScheme>
    <a:fmtScheme name="Blueprin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5C89A5"/>
        </a:solidFill>
        <a:ln w="25400" cap="flat">
          <a:solidFill>
            <a:schemeClr val="accent1"/>
          </a:solidFill>
          <a:prstDash val="solid"/>
          <a:round/>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200" b="0" i="0" u="none" strike="noStrike" cap="all" spc="0" normalizeH="0" baseline="0">
            <a:ln>
              <a:noFill/>
            </a:ln>
            <a:solidFill>
              <a:srgbClr val="A56D49"/>
            </a:solidFill>
            <a:effectLst/>
            <a:uFillTx/>
            <a:latin typeface="+mn-lt"/>
            <a:ea typeface="+mn-ea"/>
            <a:cs typeface="+mn-cs"/>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200" b="0" i="0" u="none" strike="noStrike" cap="all" spc="0" normalizeH="0" baseline="0">
            <a:ln>
              <a:noFill/>
            </a:ln>
            <a:solidFill>
              <a:srgbClr val="A56D49"/>
            </a:solidFill>
            <a:effectLst/>
            <a:uFillTx/>
            <a:latin typeface="+mn-lt"/>
            <a:ea typeface="+mn-ea"/>
            <a:cs typeface="+mn-cs"/>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Blueprint">
  <a:themeElements>
    <a:clrScheme name="Blueprint">
      <a:dk1>
        <a:srgbClr val="000000"/>
      </a:dk1>
      <a:lt1>
        <a:srgbClr val="FFFFFF"/>
      </a:lt1>
      <a:dk2>
        <a:srgbClr val="A7A7A7"/>
      </a:dk2>
      <a:lt2>
        <a:srgbClr val="535353"/>
      </a:lt2>
      <a:accent1>
        <a:srgbClr val="577198"/>
      </a:accent1>
      <a:accent2>
        <a:srgbClr val="59824B"/>
      </a:accent2>
      <a:accent3>
        <a:srgbClr val="B98F20"/>
      </a:accent3>
      <a:accent4>
        <a:srgbClr val="BF6322"/>
      </a:accent4>
      <a:accent5>
        <a:srgbClr val="902422"/>
      </a:accent5>
      <a:accent6>
        <a:srgbClr val="574170"/>
      </a:accent6>
      <a:hlink>
        <a:srgbClr val="0000FF"/>
      </a:hlink>
      <a:folHlink>
        <a:srgbClr val="FF00FF"/>
      </a:folHlink>
    </a:clrScheme>
    <a:fontScheme name="Blueprint">
      <a:majorFont>
        <a:latin typeface="Arial"/>
        <a:ea typeface="Arial"/>
        <a:cs typeface="Arial"/>
      </a:majorFont>
      <a:minorFont>
        <a:latin typeface="Arial"/>
        <a:ea typeface="Arial"/>
        <a:cs typeface="Arial"/>
      </a:minorFont>
    </a:fontScheme>
    <a:fmtScheme name="Blueprin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5C89A5"/>
        </a:solidFill>
        <a:ln w="25400" cap="flat">
          <a:solidFill>
            <a:schemeClr val="accent1"/>
          </a:solidFill>
          <a:prstDash val="solid"/>
          <a:round/>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200" b="0" i="0" u="none" strike="noStrike" cap="all" spc="0" normalizeH="0" baseline="0">
            <a:ln>
              <a:noFill/>
            </a:ln>
            <a:solidFill>
              <a:srgbClr val="A56D49"/>
            </a:solidFill>
            <a:effectLst/>
            <a:uFillTx/>
            <a:latin typeface="+mn-lt"/>
            <a:ea typeface="+mn-ea"/>
            <a:cs typeface="+mn-cs"/>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200" b="0" i="0" u="none" strike="noStrike" cap="all" spc="0" normalizeH="0" baseline="0">
            <a:ln>
              <a:noFill/>
            </a:ln>
            <a:solidFill>
              <a:srgbClr val="A56D49"/>
            </a:solidFill>
            <a:effectLst/>
            <a:uFillTx/>
            <a:latin typeface="+mn-lt"/>
            <a:ea typeface="+mn-ea"/>
            <a:cs typeface="+mn-cs"/>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4</TotalTime>
  <Words>4807</Words>
  <Application>Microsoft Office PowerPoint</Application>
  <PresentationFormat>Custom</PresentationFormat>
  <Paragraphs>459</Paragraphs>
  <Slides>138</Slides>
  <Notes>0</Notes>
  <HiddenSlides>0</HiddenSlides>
  <MMClips>1</MMClips>
  <ScaleCrop>false</ScaleCrop>
  <HeadingPairs>
    <vt:vector size="6" baseType="variant">
      <vt:variant>
        <vt:lpstr>Fonts Used</vt:lpstr>
      </vt:variant>
      <vt:variant>
        <vt:i4>1</vt:i4>
      </vt:variant>
      <vt:variant>
        <vt:lpstr>Theme</vt:lpstr>
      </vt:variant>
      <vt:variant>
        <vt:i4>1</vt:i4>
      </vt:variant>
      <vt:variant>
        <vt:lpstr>Slide Titles</vt:lpstr>
      </vt:variant>
      <vt:variant>
        <vt:i4>138</vt:i4>
      </vt:variant>
    </vt:vector>
  </HeadingPairs>
  <TitlesOfParts>
    <vt:vector size="140" baseType="lpstr">
      <vt:lpstr>Arial</vt:lpstr>
      <vt:lpstr>Blueprint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Greg Schneck</cp:lastModifiedBy>
  <cp:revision>2</cp:revision>
  <dcterms:modified xsi:type="dcterms:W3CDTF">2023-06-01T22:48:52Z</dcterms:modified>
</cp:coreProperties>
</file>